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notesSlides/notesSlide2.xml" ContentType="application/vnd.openxmlformats-officedocument.presentationml.notesSlide+xml"/>
  <Override PartName="/ppt/diagrams/drawing2.xml" ContentType="application/vnd.ms-office.drawingml.diagramDrawing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diagrams/quickStyle2.xml" ContentType="application/vnd.openxmlformats-officedocument.drawingml.diagramStyl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diagrams/layout7.xml" ContentType="application/vnd.openxmlformats-officedocument.drawingml.diagram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diagrams/layout5.xml" ContentType="application/vnd.openxmlformats-officedocument.drawingml.diagramLayout+xml"/>
  <Override PartName="/ppt/diagrams/data6.xml" ContentType="application/vnd.openxmlformats-officedocument.drawingml.diagramData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diagrams/layout3.xml" ContentType="application/vnd.openxmlformats-officedocument.drawingml.diagramLayout+xml"/>
  <Override PartName="/ppt/diagrams/data4.xml" ContentType="application/vnd.openxmlformats-officedocument.drawingml.diagramData+xml"/>
  <Override PartName="/ppt/notesSlides/notesSlide7.xml" ContentType="application/vnd.openxmlformats-officedocument.presentationml.notesSlide+xml"/>
  <Override PartName="/ppt/diagrams/layout1.xml" ContentType="application/vnd.openxmlformats-officedocument.drawingml.diagramLayout+xml"/>
  <Override PartName="/ppt/diagrams/data2.xml" ContentType="application/vnd.openxmlformats-officedocument.drawingml.diagramData+xml"/>
  <Override PartName="/ppt/diagrams/colors6.xml" ContentType="application/vnd.openxmlformats-officedocument.drawingml.diagramColors+xml"/>
  <Override PartName="/ppt/diagrams/drawing7.xml" ContentType="application/vnd.ms-office.drawingml.diagramDrawing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diagrams/colors4.xml" ContentType="application/vnd.openxmlformats-officedocument.drawingml.diagramColors+xml"/>
  <Override PartName="/ppt/diagrams/drawing5.xml" ContentType="application/vnd.ms-office.drawingml.diagramDrawing+xml"/>
  <Override PartName="/ppt/diagrams/quickStyle7.xml" ContentType="application/vnd.openxmlformats-officedocument.drawingml.diagramStyle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colors2.xml" ContentType="application/vnd.openxmlformats-officedocument.drawingml.diagramColors+xml"/>
  <Override PartName="/ppt/diagrams/drawing3.xml" ContentType="application/vnd.ms-office.drawingml.diagramDrawing+xml"/>
  <Override PartName="/ppt/diagrams/quickStyle5.xml" ContentType="application/vnd.openxmlformats-officedocument.drawingml.diagramStyl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diagrams/drawing1.xml" ContentType="application/vnd.ms-office.drawingml.diagramDrawing+xml"/>
  <Override PartName="/ppt/diagrams/quickStyle3.xml" ContentType="application/vnd.openxmlformats-officedocument.drawingml.diagramStyl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diagrams/quickStyle1.xml" ContentType="application/vnd.openxmlformats-officedocument.drawingml.diagramStyl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diagrams/layout6.xml" ContentType="application/vnd.openxmlformats-officedocument.drawingml.diagram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diagrams/layout4.xml" ContentType="application/vnd.openxmlformats-officedocument.drawingml.diagramLayout+xml"/>
  <Override PartName="/ppt/diagrams/data7.xml" ContentType="application/vnd.openxmlformats-officedocument.drawingml.diagramData+xml"/>
  <Override PartName="/ppt/slideLayouts/slideLayout10.xml" ContentType="application/vnd.openxmlformats-officedocument.presentationml.slideLayout+xml"/>
  <Override PartName="/ppt/diagrams/layout2.xml" ContentType="application/vnd.openxmlformats-officedocument.drawingml.diagramLayout+xml"/>
  <Override PartName="/ppt/diagrams/data5.xml" ContentType="application/vnd.openxmlformats-officedocument.drawingml.diagramData+xml"/>
  <Override PartName="/ppt/notesSlides/notesSlide8.xml" ContentType="application/vnd.openxmlformats-officedocument.presentationml.notesSlide+xml"/>
  <Override PartName="/ppt/diagrams/colors7.xml" ContentType="application/vnd.openxmlformats-officedocument.drawingml.diagramColors+xml"/>
  <Override PartName="/ppt/notesSlides/notesSlide6.xml" ContentType="application/vnd.openxmlformats-officedocument.presentationml.notesSlide+xml"/>
  <Override PartName="/ppt/diagrams/data3.xml" ContentType="application/vnd.openxmlformats-officedocument.drawingml.diagramData+xml"/>
  <Override PartName="/ppt/diagrams/colors5.xml" ContentType="application/vnd.openxmlformats-officedocument.drawingml.diagramColors+xml"/>
  <Override PartName="/ppt/diagrams/drawing6.xml" ContentType="application/vnd.ms-office.drawingml.diagramDrawing+xml"/>
  <Override PartName="/ppt/slides/slide8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colors3.xml" ContentType="application/vnd.openxmlformats-officedocument.drawingml.diagramColors+xml"/>
  <Override PartName="/ppt/diagrams/drawing4.xml" ContentType="application/vnd.ms-office.drawingml.diagramDrawing+xml"/>
  <Override PartName="/ppt/diagrams/quickStyle6.xml" ContentType="application/vnd.openxmlformats-officedocument.drawingml.diagramStyl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diagrams/colors1.xml" ContentType="application/vnd.openxmlformats-officedocument.drawingml.diagramColors+xml"/>
  <Override PartName="/ppt/diagrams/quickStyle4.xml" ContentType="application/vnd.openxmlformats-officedocument.drawingml.diagramStyle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Default Extension="rels" ContentType="application/vnd.openxmlformats-package.relationship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7" r:id="rId2"/>
  </p:sldMasterIdLst>
  <p:notesMasterIdLst>
    <p:notesMasterId r:id="rId34"/>
  </p:notesMasterIdLst>
  <p:handoutMasterIdLst>
    <p:handoutMasterId r:id="rId35"/>
  </p:handoutMasterIdLst>
  <p:sldIdLst>
    <p:sldId id="819" r:id="rId3"/>
    <p:sldId id="817" r:id="rId4"/>
    <p:sldId id="785" r:id="rId5"/>
    <p:sldId id="786" r:id="rId6"/>
    <p:sldId id="788" r:id="rId7"/>
    <p:sldId id="751" r:id="rId8"/>
    <p:sldId id="746" r:id="rId9"/>
    <p:sldId id="747" r:id="rId10"/>
    <p:sldId id="791" r:id="rId11"/>
    <p:sldId id="753" r:id="rId12"/>
    <p:sldId id="754" r:id="rId13"/>
    <p:sldId id="792" r:id="rId14"/>
    <p:sldId id="756" r:id="rId15"/>
    <p:sldId id="815" r:id="rId16"/>
    <p:sldId id="760" r:id="rId17"/>
    <p:sldId id="762" r:id="rId18"/>
    <p:sldId id="764" r:id="rId19"/>
    <p:sldId id="766" r:id="rId20"/>
    <p:sldId id="768" r:id="rId21"/>
    <p:sldId id="793" r:id="rId22"/>
    <p:sldId id="772" r:id="rId23"/>
    <p:sldId id="773" r:id="rId24"/>
    <p:sldId id="774" r:id="rId25"/>
    <p:sldId id="775" r:id="rId26"/>
    <p:sldId id="794" r:id="rId27"/>
    <p:sldId id="777" r:id="rId28"/>
    <p:sldId id="778" r:id="rId29"/>
    <p:sldId id="779" r:id="rId30"/>
    <p:sldId id="780" r:id="rId31"/>
    <p:sldId id="781" r:id="rId32"/>
    <p:sldId id="795" r:id="rId33"/>
  </p:sldIdLst>
  <p:sldSz cx="12192000" cy="6858000"/>
  <p:notesSz cx="6807200" cy="9939338"/>
  <p:defaultTextStyle>
    <a:defPPr>
      <a:defRPr lang="zh-HK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 xmlns="">
        <p14:section name="預設章節" id="{E2A646C0-CCF8-45EE-A6C6-0A2E97C26FF2}">
          <p14:sldIdLst>
            <p14:sldId id="819"/>
            <p14:sldId id="817"/>
            <p14:sldId id="785"/>
            <p14:sldId id="786"/>
            <p14:sldId id="788"/>
            <p14:sldId id="751"/>
            <p14:sldId id="746"/>
            <p14:sldId id="747"/>
            <p14:sldId id="791"/>
            <p14:sldId id="753"/>
            <p14:sldId id="754"/>
            <p14:sldId id="792"/>
            <p14:sldId id="756"/>
            <p14:sldId id="815"/>
            <p14:sldId id="760"/>
            <p14:sldId id="762"/>
            <p14:sldId id="764"/>
            <p14:sldId id="766"/>
            <p14:sldId id="768"/>
            <p14:sldId id="793"/>
            <p14:sldId id="772"/>
            <p14:sldId id="773"/>
            <p14:sldId id="774"/>
            <p14:sldId id="775"/>
            <p14:sldId id="794"/>
            <p14:sldId id="777"/>
            <p14:sldId id="778"/>
            <p14:sldId id="779"/>
            <p14:sldId id="780"/>
            <p14:sldId id="781"/>
            <p14:sldId id="795"/>
          </p14:sldIdLst>
        </p14:section>
        <p14:section name="未命名的章節" id="{FE508BF3-6303-4395-960E-6B4F9935A74D}">
          <p14:sldIdLst/>
        </p14:section>
      </p14:section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Betty - Vong Cheng Man" initials="B-VCM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C89CA"/>
    <a:srgbClr val="0071C1"/>
    <a:srgbClr val="000000"/>
    <a:srgbClr val="0000FF"/>
    <a:srgbClr val="FF00FF"/>
    <a:srgbClr val="0099FF"/>
    <a:srgbClr val="0066FF"/>
    <a:srgbClr val="66CCFF"/>
    <a:srgbClr val="008000"/>
    <a:srgbClr val="3366FF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724" autoAdjust="0"/>
    <p:restoredTop sz="95343" autoAdjust="0"/>
  </p:normalViewPr>
  <p:slideViewPr>
    <p:cSldViewPr>
      <p:cViewPr varScale="1">
        <p:scale>
          <a:sx n="70" d="100"/>
          <a:sy n="70" d="100"/>
        </p:scale>
        <p:origin x="-834" y="-108"/>
      </p:cViewPr>
      <p:guideLst>
        <p:guide orient="horz" pos="2880"/>
        <p:guide pos="216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notesViewPr>
    <p:cSldViewPr>
      <p:cViewPr varScale="1">
        <p:scale>
          <a:sx n="81" d="100"/>
          <a:sy n="81" d="100"/>
        </p:scale>
        <p:origin x="3996" y="60"/>
      </p:cViewPr>
      <p:guideLst/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heme" Target="theme/theme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commentAuthors" Target="commentAuthor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handoutMaster" Target="handoutMasters/handoutMaster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0_3#1">
  <dgm:title val=""/>
  <dgm:desc val=""/>
  <dgm:catLst>
    <dgm:cat type="mainScheme" pri="10300"/>
  </dgm:catLst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0_3#2">
  <dgm:title val=""/>
  <dgm:desc val=""/>
  <dgm:catLst>
    <dgm:cat type="mainScheme" pri="10300"/>
  </dgm:catLst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1#1">
  <dgm:title val=""/>
  <dgm:desc val=""/>
  <dgm:catLst>
    <dgm:cat type="accent1" pri="11100"/>
  </dgm:catLst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1#2">
  <dgm:title val=""/>
  <dgm:desc val=""/>
  <dgm:catLst>
    <dgm:cat type="accent1" pri="11100"/>
  </dgm:catLst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0_3#3">
  <dgm:title val=""/>
  <dgm:desc val=""/>
  <dgm:catLst>
    <dgm:cat type="mainScheme" pri="10300"/>
  </dgm:catLst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0_2#1">
  <dgm:title val=""/>
  <dgm:desc val=""/>
  <dgm:catLst>
    <dgm:cat type="mainScheme" pri="10200"/>
  </dgm:catLst>
  <dgm:styleLbl name="align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align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0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2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3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4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b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bg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callout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fgAcc0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2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3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4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fg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1"/>
    </dgm:linClrLst>
    <dgm:effectClrLst/>
    <dgm:txLinClrLst/>
    <dgm:txFillClrLst meth="repeat">
      <a:schemeClr val="dk2"/>
    </dgm:txFillClrLst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ln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0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2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3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4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2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solidAlign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solidBg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solidFg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trAlignAcc1">
    <dgm:fillClrLst meth="repeat">
      <a:schemeClr val="dk2">
        <a:alpha val="4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dk2">
        <a:shade val="80000"/>
      </a:schemeClr>
    </dgm:linClrLst>
    <dgm:effectClrLst/>
    <dgm:txLinClrLst/>
    <dgm:txFillClrLst/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#1">
  <dgm:title val=""/>
  <dgm:desc val=""/>
  <dgm:catLst>
    <dgm:cat type="accent1" pri="11200"/>
  </dgm:catLst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43ECB77-E7E5-4D5E-9CA3-FBF4AAE084B1}" type="doc">
      <dgm:prSet loTypeId="urn:microsoft.com/office/officeart/2008/layout/VerticalCurvedList" loCatId="list" qsTypeId="urn:microsoft.com/office/officeart/2005/8/quickstyle/simple1#1" qsCatId="simple" csTypeId="urn:microsoft.com/office/officeart/2005/8/colors/accent0_3#1" csCatId="mainScheme" phldr="1"/>
      <dgm:spPr/>
      <dgm:t>
        <a:bodyPr/>
        <a:lstStyle/>
        <a:p>
          <a:endParaRPr lang="zh-TW" altLang="en-US"/>
        </a:p>
      </dgm:t>
    </dgm:pt>
    <dgm:pt modelId="{4A74A723-AE8E-4306-8569-9B0B7F8FDC05}">
      <dgm:prSet phldrT="[文字]" custT="1"/>
      <dgm:spPr>
        <a:solidFill>
          <a:schemeClr val="tx2">
            <a:lumMod val="75000"/>
          </a:schemeClr>
        </a:solidFill>
      </dgm:spPr>
      <dgm:t>
        <a:bodyPr/>
        <a:lstStyle/>
        <a:p>
          <a:r>
            <a:rPr lang="en-US" altLang="zh-TW" sz="2000" b="1" dirty="0" smtClean="0">
              <a:latin typeface="Arial" panose="020B0604020202020204" pitchFamily="34" charset="0"/>
              <a:cs typeface="Arial" panose="020B0604020202020204" pitchFamily="34" charset="0"/>
            </a:rPr>
            <a:t>Taxpayer = Customer</a:t>
          </a:r>
          <a:endParaRPr lang="zh-TW" altLang="en-US" sz="2000" b="1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E197297F-BA05-455B-86BD-7574901B7B7C}" type="parTrans" cxnId="{54FCFC90-01B2-4B30-B82C-D2CA1280DABA}">
      <dgm:prSet/>
      <dgm:spPr/>
      <dgm:t>
        <a:bodyPr/>
        <a:lstStyle/>
        <a:p>
          <a:endParaRPr lang="zh-TW" altLang="en-US"/>
        </a:p>
      </dgm:t>
    </dgm:pt>
    <dgm:pt modelId="{D6BFA89D-611B-416D-B897-9B7516871E48}" type="sibTrans" cxnId="{54FCFC90-01B2-4B30-B82C-D2CA1280DABA}">
      <dgm:prSet/>
      <dgm:spPr/>
      <dgm:t>
        <a:bodyPr/>
        <a:lstStyle/>
        <a:p>
          <a:endParaRPr lang="zh-TW" altLang="en-US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B558D09D-0324-418E-AF3B-49B7B6DDF6E7}">
      <dgm:prSet phldrT="[文字]" custT="1"/>
      <dgm:spPr>
        <a:solidFill>
          <a:schemeClr val="tx2">
            <a:lumMod val="75000"/>
          </a:schemeClr>
        </a:solidFill>
      </dgm:spPr>
      <dgm:t>
        <a:bodyPr/>
        <a:lstStyle/>
        <a:p>
          <a:r>
            <a:rPr lang="en-US" altLang="zh-TW" sz="2000" b="1" dirty="0" smtClean="0">
              <a:latin typeface="Arial" panose="020B0604020202020204" pitchFamily="34" charset="0"/>
              <a:cs typeface="Arial" panose="020B0604020202020204" pitchFamily="34" charset="0"/>
            </a:rPr>
            <a:t>Tax Service Provider = Partner</a:t>
          </a:r>
          <a:endParaRPr lang="zh-TW" altLang="en-US" sz="2000" b="1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BAEF8994-91DA-4CFC-A652-508CA84E0764}" type="parTrans" cxnId="{4BE6CBA0-59B7-4620-8C8B-2AE25B09C2E9}">
      <dgm:prSet/>
      <dgm:spPr/>
      <dgm:t>
        <a:bodyPr/>
        <a:lstStyle/>
        <a:p>
          <a:endParaRPr lang="zh-TW" altLang="en-US"/>
        </a:p>
      </dgm:t>
    </dgm:pt>
    <dgm:pt modelId="{354CF4FE-EC71-4674-BF03-6AF77E3B95F1}" type="sibTrans" cxnId="{4BE6CBA0-59B7-4620-8C8B-2AE25B09C2E9}">
      <dgm:prSet/>
      <dgm:spPr/>
      <dgm:t>
        <a:bodyPr/>
        <a:lstStyle/>
        <a:p>
          <a:endParaRPr lang="zh-TW" altLang="en-US"/>
        </a:p>
      </dgm:t>
    </dgm:pt>
    <dgm:pt modelId="{E59690C1-2ED0-438B-ACCB-0878BD2ABAE3}">
      <dgm:prSet phldrT="[文字]" custT="1"/>
      <dgm:spPr>
        <a:solidFill>
          <a:schemeClr val="tx2">
            <a:lumMod val="75000"/>
          </a:schemeClr>
        </a:solidFill>
      </dgm:spPr>
      <dgm:t>
        <a:bodyPr/>
        <a:lstStyle/>
        <a:p>
          <a:r>
            <a:rPr lang="en-US" altLang="zh-TW" sz="2000" b="1" dirty="0" smtClean="0">
              <a:latin typeface="Arial" panose="020B0604020202020204" pitchFamily="34" charset="0"/>
              <a:cs typeface="Arial" panose="020B0604020202020204" pitchFamily="34" charset="0"/>
            </a:rPr>
            <a:t>Transparency and Certainty</a:t>
          </a:r>
          <a:endParaRPr lang="zh-TW" altLang="en-US" sz="2000" b="1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22F44A5D-C97F-429E-B2B7-83F027374AFD}" type="parTrans" cxnId="{55ABEB91-9FF7-4AEE-B785-6F0F466DF040}">
      <dgm:prSet/>
      <dgm:spPr/>
      <dgm:t>
        <a:bodyPr/>
        <a:lstStyle/>
        <a:p>
          <a:endParaRPr lang="zh-TW" altLang="en-US"/>
        </a:p>
      </dgm:t>
    </dgm:pt>
    <dgm:pt modelId="{351F0E54-12C1-42FF-B199-3775EB36A0F3}" type="sibTrans" cxnId="{55ABEB91-9FF7-4AEE-B785-6F0F466DF040}">
      <dgm:prSet/>
      <dgm:spPr/>
      <dgm:t>
        <a:bodyPr/>
        <a:lstStyle/>
        <a:p>
          <a:endParaRPr lang="zh-TW" altLang="en-US"/>
        </a:p>
      </dgm:t>
    </dgm:pt>
    <dgm:pt modelId="{77791E0A-9DB5-446D-B28E-C6DAC0A68B49}">
      <dgm:prSet custT="1"/>
      <dgm:spPr>
        <a:solidFill>
          <a:schemeClr val="tx2">
            <a:lumMod val="75000"/>
          </a:schemeClr>
        </a:solidFill>
      </dgm:spPr>
      <dgm:t>
        <a:bodyPr/>
        <a:lstStyle/>
        <a:p>
          <a:r>
            <a:rPr lang="en-US" altLang="zh-TW" sz="2000" b="1" dirty="0" smtClean="0">
              <a:latin typeface="Arial" panose="020B0604020202020204" pitchFamily="34" charset="0"/>
              <a:cs typeface="Arial" panose="020B0604020202020204" pitchFamily="34" charset="0"/>
            </a:rPr>
            <a:t>Performance Pledge</a:t>
          </a:r>
          <a:endParaRPr lang="zh-TW" altLang="en-US" sz="2000" b="1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C8865850-F17F-4A0F-9DE7-D0B96CA81CBF}" type="parTrans" cxnId="{8C3F3FF8-74C0-4E5F-A400-60731C2E0F4B}">
      <dgm:prSet/>
      <dgm:spPr/>
      <dgm:t>
        <a:bodyPr/>
        <a:lstStyle/>
        <a:p>
          <a:endParaRPr lang="zh-TW" altLang="en-US"/>
        </a:p>
      </dgm:t>
    </dgm:pt>
    <dgm:pt modelId="{6C1B923E-B673-4750-B673-7C0E4D111756}" type="sibTrans" cxnId="{8C3F3FF8-74C0-4E5F-A400-60731C2E0F4B}">
      <dgm:prSet/>
      <dgm:spPr/>
      <dgm:t>
        <a:bodyPr/>
        <a:lstStyle/>
        <a:p>
          <a:endParaRPr lang="zh-TW" altLang="en-US"/>
        </a:p>
      </dgm:t>
    </dgm:pt>
    <dgm:pt modelId="{28EF1510-4D93-48CE-B300-F7C89ECC042D}">
      <dgm:prSet custT="1"/>
      <dgm:spPr>
        <a:solidFill>
          <a:schemeClr val="tx2">
            <a:lumMod val="75000"/>
          </a:schemeClr>
        </a:solidFill>
      </dgm:spPr>
      <dgm:t>
        <a:bodyPr/>
        <a:lstStyle/>
        <a:p>
          <a:r>
            <a:rPr lang="en-US" altLang="zh-TW" sz="2000" b="1" dirty="0" smtClean="0">
              <a:latin typeface="Arial" panose="020B0604020202020204" pitchFamily="34" charset="0"/>
              <a:cs typeface="Arial" panose="020B0604020202020204" pitchFamily="34" charset="0"/>
            </a:rPr>
            <a:t>IRD Website</a:t>
          </a:r>
          <a:endParaRPr lang="zh-TW" altLang="en-US" sz="2000" b="1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96A08DDB-48E7-477B-BBB1-EAC782B68459}" type="parTrans" cxnId="{289F0526-AAE8-46EA-981B-7C301EF8B49A}">
      <dgm:prSet/>
      <dgm:spPr/>
      <dgm:t>
        <a:bodyPr/>
        <a:lstStyle/>
        <a:p>
          <a:endParaRPr lang="zh-TW" altLang="en-US"/>
        </a:p>
      </dgm:t>
    </dgm:pt>
    <dgm:pt modelId="{ECD831CC-D692-4454-8D4D-6C23B6681D27}" type="sibTrans" cxnId="{289F0526-AAE8-46EA-981B-7C301EF8B49A}">
      <dgm:prSet/>
      <dgm:spPr/>
      <dgm:t>
        <a:bodyPr/>
        <a:lstStyle/>
        <a:p>
          <a:endParaRPr lang="zh-TW" altLang="en-US"/>
        </a:p>
      </dgm:t>
    </dgm:pt>
    <dgm:pt modelId="{3DCA9628-1C5B-4157-9B99-DA64C6DEC6CD}">
      <dgm:prSet custT="1"/>
      <dgm:spPr>
        <a:solidFill>
          <a:schemeClr val="tx2">
            <a:lumMod val="75000"/>
          </a:schemeClr>
        </a:solidFill>
      </dgm:spPr>
      <dgm:t>
        <a:bodyPr/>
        <a:lstStyle/>
        <a:p>
          <a:r>
            <a:rPr lang="en-US" altLang="zh-TW" sz="2000" b="1" dirty="0" smtClean="0">
              <a:latin typeface="Arial" panose="020B0604020202020204" pitchFamily="34" charset="0"/>
              <a:cs typeface="Arial" panose="020B0604020202020204" pitchFamily="34" charset="0"/>
            </a:rPr>
            <a:t>Enquiry Services</a:t>
          </a:r>
          <a:endParaRPr lang="zh-TW" altLang="en-US" sz="2000" b="1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65CC5194-923C-4876-A5E4-4ADEE5441B1E}" type="parTrans" cxnId="{DE9144EC-697F-46D7-8DBE-7FE09A59AC10}">
      <dgm:prSet/>
      <dgm:spPr/>
      <dgm:t>
        <a:bodyPr/>
        <a:lstStyle/>
        <a:p>
          <a:endParaRPr lang="zh-TW" altLang="en-US"/>
        </a:p>
      </dgm:t>
    </dgm:pt>
    <dgm:pt modelId="{8249846A-354F-4C16-99DE-19B912CAD9D9}" type="sibTrans" cxnId="{DE9144EC-697F-46D7-8DBE-7FE09A59AC10}">
      <dgm:prSet/>
      <dgm:spPr/>
      <dgm:t>
        <a:bodyPr/>
        <a:lstStyle/>
        <a:p>
          <a:endParaRPr lang="zh-TW" altLang="en-US"/>
        </a:p>
      </dgm:t>
    </dgm:pt>
    <dgm:pt modelId="{129F0A9A-DAB9-43B0-8AB5-9245AB728990}">
      <dgm:prSet custT="1"/>
      <dgm:spPr>
        <a:solidFill>
          <a:schemeClr val="tx2">
            <a:lumMod val="75000"/>
          </a:schemeClr>
        </a:solidFill>
      </dgm:spPr>
      <dgm:t>
        <a:bodyPr/>
        <a:lstStyle/>
        <a:p>
          <a:r>
            <a:rPr lang="en-US" altLang="zh-TW" sz="2000" b="1" dirty="0" smtClean="0">
              <a:latin typeface="Arial" panose="020B0604020202020204" pitchFamily="34" charset="0"/>
              <a:cs typeface="Arial" panose="020B0604020202020204" pitchFamily="34" charset="0"/>
            </a:rPr>
            <a:t>Co-operation with Tax Service Providers </a:t>
          </a:r>
          <a:endParaRPr lang="zh-TW" altLang="en-US" sz="2000" b="1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8238CB91-4246-487E-BB7E-3526D8761BDA}" type="parTrans" cxnId="{96BB1149-BFFB-472B-81F0-F4DCCCFBF06D}">
      <dgm:prSet/>
      <dgm:spPr/>
      <dgm:t>
        <a:bodyPr/>
        <a:lstStyle/>
        <a:p>
          <a:endParaRPr lang="zh-TW" altLang="en-US"/>
        </a:p>
      </dgm:t>
    </dgm:pt>
    <dgm:pt modelId="{50AA2AE2-1266-4215-9BB0-0E140E330DED}" type="sibTrans" cxnId="{96BB1149-BFFB-472B-81F0-F4DCCCFBF06D}">
      <dgm:prSet/>
      <dgm:spPr/>
      <dgm:t>
        <a:bodyPr/>
        <a:lstStyle/>
        <a:p>
          <a:endParaRPr lang="zh-TW" altLang="en-US"/>
        </a:p>
      </dgm:t>
    </dgm:pt>
    <dgm:pt modelId="{AAC28C39-9AB2-4083-A086-9D473005A91D}" type="pres">
      <dgm:prSet presAssocID="{943ECB77-E7E5-4D5E-9CA3-FBF4AAE084B1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zh-TW" altLang="en-US"/>
        </a:p>
      </dgm:t>
    </dgm:pt>
    <dgm:pt modelId="{C52FAE5E-7383-480A-AE99-837005842E47}" type="pres">
      <dgm:prSet presAssocID="{943ECB77-E7E5-4D5E-9CA3-FBF4AAE084B1}" presName="Name1" presStyleCnt="0"/>
      <dgm:spPr/>
    </dgm:pt>
    <dgm:pt modelId="{7325E827-2F46-458A-83A9-A68FF6919472}" type="pres">
      <dgm:prSet presAssocID="{943ECB77-E7E5-4D5E-9CA3-FBF4AAE084B1}" presName="cycle" presStyleCnt="0"/>
      <dgm:spPr/>
    </dgm:pt>
    <dgm:pt modelId="{622E7DB7-3C48-484A-8DA1-C22E6C7219AB}" type="pres">
      <dgm:prSet presAssocID="{943ECB77-E7E5-4D5E-9CA3-FBF4AAE084B1}" presName="srcNode" presStyleLbl="node1" presStyleIdx="0" presStyleCnt="7"/>
      <dgm:spPr/>
    </dgm:pt>
    <dgm:pt modelId="{582B1948-9104-47FE-B83B-FE278FA201F0}" type="pres">
      <dgm:prSet presAssocID="{943ECB77-E7E5-4D5E-9CA3-FBF4AAE084B1}" presName="conn" presStyleLbl="parChTrans1D2" presStyleIdx="0" presStyleCnt="1"/>
      <dgm:spPr/>
      <dgm:t>
        <a:bodyPr/>
        <a:lstStyle/>
        <a:p>
          <a:endParaRPr lang="zh-TW" altLang="en-US"/>
        </a:p>
      </dgm:t>
    </dgm:pt>
    <dgm:pt modelId="{922351A5-9741-4481-8C11-B949A6742B1D}" type="pres">
      <dgm:prSet presAssocID="{943ECB77-E7E5-4D5E-9CA3-FBF4AAE084B1}" presName="extraNode" presStyleLbl="node1" presStyleIdx="0" presStyleCnt="7"/>
      <dgm:spPr/>
    </dgm:pt>
    <dgm:pt modelId="{97B5C69A-19A8-4C18-8826-ACF5E6788F12}" type="pres">
      <dgm:prSet presAssocID="{943ECB77-E7E5-4D5E-9CA3-FBF4AAE084B1}" presName="dstNode" presStyleLbl="node1" presStyleIdx="0" presStyleCnt="7"/>
      <dgm:spPr/>
    </dgm:pt>
    <dgm:pt modelId="{E382FDE5-BC81-42C5-A02B-AB55B5FD0881}" type="pres">
      <dgm:prSet presAssocID="{4A74A723-AE8E-4306-8569-9B0B7F8FDC05}" presName="text_1" presStyleLbl="node1" presStyleIdx="0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C6D00595-ADB2-4FED-8C7F-71C756DD56BE}" type="pres">
      <dgm:prSet presAssocID="{4A74A723-AE8E-4306-8569-9B0B7F8FDC05}" presName="accent_1" presStyleCnt="0"/>
      <dgm:spPr/>
    </dgm:pt>
    <dgm:pt modelId="{D89212EC-DD69-410D-86FF-B8E47AE05D5C}" type="pres">
      <dgm:prSet presAssocID="{4A74A723-AE8E-4306-8569-9B0B7F8FDC05}" presName="accentRepeatNode" presStyleLbl="solidFgAcc1" presStyleIdx="0" presStyleCnt="7"/>
      <dgm:spPr/>
    </dgm:pt>
    <dgm:pt modelId="{F3B82E14-BA4A-45A6-BCED-1BA539FE8460}" type="pres">
      <dgm:prSet presAssocID="{B558D09D-0324-418E-AF3B-49B7B6DDF6E7}" presName="text_2" presStyleLbl="node1" presStyleIdx="1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0C2EB635-5BC2-4D07-BBB6-B9B9DBE97B1D}" type="pres">
      <dgm:prSet presAssocID="{B558D09D-0324-418E-AF3B-49B7B6DDF6E7}" presName="accent_2" presStyleCnt="0"/>
      <dgm:spPr/>
    </dgm:pt>
    <dgm:pt modelId="{151FE673-6A18-4F5D-A60D-725E53148745}" type="pres">
      <dgm:prSet presAssocID="{B558D09D-0324-418E-AF3B-49B7B6DDF6E7}" presName="accentRepeatNode" presStyleLbl="solidFgAcc1" presStyleIdx="1" presStyleCnt="7"/>
      <dgm:spPr/>
    </dgm:pt>
    <dgm:pt modelId="{81E5272E-1D35-4AF6-97FA-CCB4337EB371}" type="pres">
      <dgm:prSet presAssocID="{E59690C1-2ED0-438B-ACCB-0878BD2ABAE3}" presName="text_3" presStyleLbl="node1" presStyleIdx="2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EDEEBB64-9B54-46ED-95F4-D31F95D1737F}" type="pres">
      <dgm:prSet presAssocID="{E59690C1-2ED0-438B-ACCB-0878BD2ABAE3}" presName="accent_3" presStyleCnt="0"/>
      <dgm:spPr/>
    </dgm:pt>
    <dgm:pt modelId="{670C9257-CDA4-4679-9DB9-C9F51DFB5F53}" type="pres">
      <dgm:prSet presAssocID="{E59690C1-2ED0-438B-ACCB-0878BD2ABAE3}" presName="accentRepeatNode" presStyleLbl="solidFgAcc1" presStyleIdx="2" presStyleCnt="7"/>
      <dgm:spPr/>
    </dgm:pt>
    <dgm:pt modelId="{1AB2FEEE-4C6A-49F2-9FAE-A9E97B3F432C}" type="pres">
      <dgm:prSet presAssocID="{77791E0A-9DB5-446D-B28E-C6DAC0A68B49}" presName="text_4" presStyleLbl="node1" presStyleIdx="3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235AAC4A-32E4-4CBD-AB22-4A806727E7D8}" type="pres">
      <dgm:prSet presAssocID="{77791E0A-9DB5-446D-B28E-C6DAC0A68B49}" presName="accent_4" presStyleCnt="0"/>
      <dgm:spPr/>
    </dgm:pt>
    <dgm:pt modelId="{8DD1DFA8-C642-48F2-BBEA-964876937CE1}" type="pres">
      <dgm:prSet presAssocID="{77791E0A-9DB5-446D-B28E-C6DAC0A68B49}" presName="accentRepeatNode" presStyleLbl="solidFgAcc1" presStyleIdx="3" presStyleCnt="7"/>
      <dgm:spPr/>
    </dgm:pt>
    <dgm:pt modelId="{B2CD3112-DB55-4A50-8893-30E0BE020CC3}" type="pres">
      <dgm:prSet presAssocID="{28EF1510-4D93-48CE-B300-F7C89ECC042D}" presName="text_5" presStyleLbl="node1" presStyleIdx="4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4DC41B88-8ABE-4C18-B8B2-ABD9217BB07A}" type="pres">
      <dgm:prSet presAssocID="{28EF1510-4D93-48CE-B300-F7C89ECC042D}" presName="accent_5" presStyleCnt="0"/>
      <dgm:spPr/>
    </dgm:pt>
    <dgm:pt modelId="{0462EEFD-567A-430D-AB41-BCF5017F6327}" type="pres">
      <dgm:prSet presAssocID="{28EF1510-4D93-48CE-B300-F7C89ECC042D}" presName="accentRepeatNode" presStyleLbl="solidFgAcc1" presStyleIdx="4" presStyleCnt="7"/>
      <dgm:spPr/>
    </dgm:pt>
    <dgm:pt modelId="{5C8D3ADA-09C9-40F6-AD41-6BAC24D20503}" type="pres">
      <dgm:prSet presAssocID="{3DCA9628-1C5B-4157-9B99-DA64C6DEC6CD}" presName="text_6" presStyleLbl="node1" presStyleIdx="5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F3662884-F81C-41CE-93B1-87D5E789CB57}" type="pres">
      <dgm:prSet presAssocID="{3DCA9628-1C5B-4157-9B99-DA64C6DEC6CD}" presName="accent_6" presStyleCnt="0"/>
      <dgm:spPr/>
    </dgm:pt>
    <dgm:pt modelId="{A16F30AB-D7AB-4EED-825D-D2C964C91826}" type="pres">
      <dgm:prSet presAssocID="{3DCA9628-1C5B-4157-9B99-DA64C6DEC6CD}" presName="accentRepeatNode" presStyleLbl="solidFgAcc1" presStyleIdx="5" presStyleCnt="7"/>
      <dgm:spPr/>
    </dgm:pt>
    <dgm:pt modelId="{353421C9-7A44-493B-8303-3EB0EA8E332A}" type="pres">
      <dgm:prSet presAssocID="{129F0A9A-DAB9-43B0-8AB5-9245AB728990}" presName="text_7" presStyleLbl="node1" presStyleIdx="6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09D36905-16E1-41F9-AB98-6BD1868E95F9}" type="pres">
      <dgm:prSet presAssocID="{129F0A9A-DAB9-43B0-8AB5-9245AB728990}" presName="accent_7" presStyleCnt="0"/>
      <dgm:spPr/>
    </dgm:pt>
    <dgm:pt modelId="{51CE6027-3B68-40A8-9021-1DF67D6DCC8C}" type="pres">
      <dgm:prSet presAssocID="{129F0A9A-DAB9-43B0-8AB5-9245AB728990}" presName="accentRepeatNode" presStyleLbl="solidFgAcc1" presStyleIdx="6" presStyleCnt="7"/>
      <dgm:spPr/>
    </dgm:pt>
  </dgm:ptLst>
  <dgm:cxnLst>
    <dgm:cxn modelId="{CCB8214F-5F33-4951-A339-0381BE619D12}" type="presOf" srcId="{129F0A9A-DAB9-43B0-8AB5-9245AB728990}" destId="{353421C9-7A44-493B-8303-3EB0EA8E332A}" srcOrd="0" destOrd="0" presId="urn:microsoft.com/office/officeart/2008/layout/VerticalCurvedList"/>
    <dgm:cxn modelId="{289F0526-AAE8-46EA-981B-7C301EF8B49A}" srcId="{943ECB77-E7E5-4D5E-9CA3-FBF4AAE084B1}" destId="{28EF1510-4D93-48CE-B300-F7C89ECC042D}" srcOrd="4" destOrd="0" parTransId="{96A08DDB-48E7-477B-BBB1-EAC782B68459}" sibTransId="{ECD831CC-D692-4454-8D4D-6C23B6681D27}"/>
    <dgm:cxn modelId="{54FCFC90-01B2-4B30-B82C-D2CA1280DABA}" srcId="{943ECB77-E7E5-4D5E-9CA3-FBF4AAE084B1}" destId="{4A74A723-AE8E-4306-8569-9B0B7F8FDC05}" srcOrd="0" destOrd="0" parTransId="{E197297F-BA05-455B-86BD-7574901B7B7C}" sibTransId="{D6BFA89D-611B-416D-B897-9B7516871E48}"/>
    <dgm:cxn modelId="{BAE29E80-66C8-4C0E-BA73-700D456EF281}" type="presOf" srcId="{E59690C1-2ED0-438B-ACCB-0878BD2ABAE3}" destId="{81E5272E-1D35-4AF6-97FA-CCB4337EB371}" srcOrd="0" destOrd="0" presId="urn:microsoft.com/office/officeart/2008/layout/VerticalCurvedList"/>
    <dgm:cxn modelId="{4BE6CBA0-59B7-4620-8C8B-2AE25B09C2E9}" srcId="{943ECB77-E7E5-4D5E-9CA3-FBF4AAE084B1}" destId="{B558D09D-0324-418E-AF3B-49B7B6DDF6E7}" srcOrd="1" destOrd="0" parTransId="{BAEF8994-91DA-4CFC-A652-508CA84E0764}" sibTransId="{354CF4FE-EC71-4674-BF03-6AF77E3B95F1}"/>
    <dgm:cxn modelId="{01ABF21A-3701-4B38-A253-96103F7DE62A}" type="presOf" srcId="{3DCA9628-1C5B-4157-9B99-DA64C6DEC6CD}" destId="{5C8D3ADA-09C9-40F6-AD41-6BAC24D20503}" srcOrd="0" destOrd="0" presId="urn:microsoft.com/office/officeart/2008/layout/VerticalCurvedList"/>
    <dgm:cxn modelId="{3FFC52E3-D79D-4A2E-8F54-A93D6DA87993}" type="presOf" srcId="{943ECB77-E7E5-4D5E-9CA3-FBF4AAE084B1}" destId="{AAC28C39-9AB2-4083-A086-9D473005A91D}" srcOrd="0" destOrd="0" presId="urn:microsoft.com/office/officeart/2008/layout/VerticalCurvedList"/>
    <dgm:cxn modelId="{616468DD-F794-4CB3-A1A0-7767D4902B4C}" type="presOf" srcId="{D6BFA89D-611B-416D-B897-9B7516871E48}" destId="{582B1948-9104-47FE-B83B-FE278FA201F0}" srcOrd="0" destOrd="0" presId="urn:microsoft.com/office/officeart/2008/layout/VerticalCurvedList"/>
    <dgm:cxn modelId="{8C3F3FF8-74C0-4E5F-A400-60731C2E0F4B}" srcId="{943ECB77-E7E5-4D5E-9CA3-FBF4AAE084B1}" destId="{77791E0A-9DB5-446D-B28E-C6DAC0A68B49}" srcOrd="3" destOrd="0" parTransId="{C8865850-F17F-4A0F-9DE7-D0B96CA81CBF}" sibTransId="{6C1B923E-B673-4750-B673-7C0E4D111756}"/>
    <dgm:cxn modelId="{4CBFB765-03C3-4CBE-BF3A-4E25664D0A84}" type="presOf" srcId="{77791E0A-9DB5-446D-B28E-C6DAC0A68B49}" destId="{1AB2FEEE-4C6A-49F2-9FAE-A9E97B3F432C}" srcOrd="0" destOrd="0" presId="urn:microsoft.com/office/officeart/2008/layout/VerticalCurvedList"/>
    <dgm:cxn modelId="{96BB1149-BFFB-472B-81F0-F4DCCCFBF06D}" srcId="{943ECB77-E7E5-4D5E-9CA3-FBF4AAE084B1}" destId="{129F0A9A-DAB9-43B0-8AB5-9245AB728990}" srcOrd="6" destOrd="0" parTransId="{8238CB91-4246-487E-BB7E-3526D8761BDA}" sibTransId="{50AA2AE2-1266-4215-9BB0-0E140E330DED}"/>
    <dgm:cxn modelId="{DE9144EC-697F-46D7-8DBE-7FE09A59AC10}" srcId="{943ECB77-E7E5-4D5E-9CA3-FBF4AAE084B1}" destId="{3DCA9628-1C5B-4157-9B99-DA64C6DEC6CD}" srcOrd="5" destOrd="0" parTransId="{65CC5194-923C-4876-A5E4-4ADEE5441B1E}" sibTransId="{8249846A-354F-4C16-99DE-19B912CAD9D9}"/>
    <dgm:cxn modelId="{EEAF917A-7FF1-4BD5-A4D6-FCBB2087886B}" type="presOf" srcId="{B558D09D-0324-418E-AF3B-49B7B6DDF6E7}" destId="{F3B82E14-BA4A-45A6-BCED-1BA539FE8460}" srcOrd="0" destOrd="0" presId="urn:microsoft.com/office/officeart/2008/layout/VerticalCurvedList"/>
    <dgm:cxn modelId="{55ABEB91-9FF7-4AEE-B785-6F0F466DF040}" srcId="{943ECB77-E7E5-4D5E-9CA3-FBF4AAE084B1}" destId="{E59690C1-2ED0-438B-ACCB-0878BD2ABAE3}" srcOrd="2" destOrd="0" parTransId="{22F44A5D-C97F-429E-B2B7-83F027374AFD}" sibTransId="{351F0E54-12C1-42FF-B199-3775EB36A0F3}"/>
    <dgm:cxn modelId="{2E15B09A-71DF-4A5E-80A1-5A9F5CEC2314}" type="presOf" srcId="{28EF1510-4D93-48CE-B300-F7C89ECC042D}" destId="{B2CD3112-DB55-4A50-8893-30E0BE020CC3}" srcOrd="0" destOrd="0" presId="urn:microsoft.com/office/officeart/2008/layout/VerticalCurvedList"/>
    <dgm:cxn modelId="{8BAD6552-E765-4BE5-907E-90AFE484878C}" type="presOf" srcId="{4A74A723-AE8E-4306-8569-9B0B7F8FDC05}" destId="{E382FDE5-BC81-42C5-A02B-AB55B5FD0881}" srcOrd="0" destOrd="0" presId="urn:microsoft.com/office/officeart/2008/layout/VerticalCurvedList"/>
    <dgm:cxn modelId="{2CD6BC27-8240-43F0-B1AF-070DC0C3A871}" type="presParOf" srcId="{AAC28C39-9AB2-4083-A086-9D473005A91D}" destId="{C52FAE5E-7383-480A-AE99-837005842E47}" srcOrd="0" destOrd="0" presId="urn:microsoft.com/office/officeart/2008/layout/VerticalCurvedList"/>
    <dgm:cxn modelId="{6433D520-2ED2-4EED-96BF-C5E769E88A08}" type="presParOf" srcId="{C52FAE5E-7383-480A-AE99-837005842E47}" destId="{7325E827-2F46-458A-83A9-A68FF6919472}" srcOrd="0" destOrd="0" presId="urn:microsoft.com/office/officeart/2008/layout/VerticalCurvedList"/>
    <dgm:cxn modelId="{DF2BF0A3-A418-4676-A437-C3264B884A99}" type="presParOf" srcId="{7325E827-2F46-458A-83A9-A68FF6919472}" destId="{622E7DB7-3C48-484A-8DA1-C22E6C7219AB}" srcOrd="0" destOrd="0" presId="urn:microsoft.com/office/officeart/2008/layout/VerticalCurvedList"/>
    <dgm:cxn modelId="{B72B5781-3FA8-4373-83CB-F2DB712A8C58}" type="presParOf" srcId="{7325E827-2F46-458A-83A9-A68FF6919472}" destId="{582B1948-9104-47FE-B83B-FE278FA201F0}" srcOrd="1" destOrd="0" presId="urn:microsoft.com/office/officeart/2008/layout/VerticalCurvedList"/>
    <dgm:cxn modelId="{11EB59B2-4930-4F26-B9F4-7B5586596F35}" type="presParOf" srcId="{7325E827-2F46-458A-83A9-A68FF6919472}" destId="{922351A5-9741-4481-8C11-B949A6742B1D}" srcOrd="2" destOrd="0" presId="urn:microsoft.com/office/officeart/2008/layout/VerticalCurvedList"/>
    <dgm:cxn modelId="{30A98130-C5CA-47F4-A99F-468ED4295B05}" type="presParOf" srcId="{7325E827-2F46-458A-83A9-A68FF6919472}" destId="{97B5C69A-19A8-4C18-8826-ACF5E6788F12}" srcOrd="3" destOrd="0" presId="urn:microsoft.com/office/officeart/2008/layout/VerticalCurvedList"/>
    <dgm:cxn modelId="{5BF0FCCA-8CD4-4573-8629-260E5915B0B1}" type="presParOf" srcId="{C52FAE5E-7383-480A-AE99-837005842E47}" destId="{E382FDE5-BC81-42C5-A02B-AB55B5FD0881}" srcOrd="1" destOrd="0" presId="urn:microsoft.com/office/officeart/2008/layout/VerticalCurvedList"/>
    <dgm:cxn modelId="{F7D2A24D-B775-4373-A629-F8F93D8892A3}" type="presParOf" srcId="{C52FAE5E-7383-480A-AE99-837005842E47}" destId="{C6D00595-ADB2-4FED-8C7F-71C756DD56BE}" srcOrd="2" destOrd="0" presId="urn:microsoft.com/office/officeart/2008/layout/VerticalCurvedList"/>
    <dgm:cxn modelId="{D12F68CE-EFA3-4FAB-B302-28EF67A52EC1}" type="presParOf" srcId="{C6D00595-ADB2-4FED-8C7F-71C756DD56BE}" destId="{D89212EC-DD69-410D-86FF-B8E47AE05D5C}" srcOrd="0" destOrd="0" presId="urn:microsoft.com/office/officeart/2008/layout/VerticalCurvedList"/>
    <dgm:cxn modelId="{0148F9F0-5BF0-4F2A-8835-FFB29CC8E94B}" type="presParOf" srcId="{C52FAE5E-7383-480A-AE99-837005842E47}" destId="{F3B82E14-BA4A-45A6-BCED-1BA539FE8460}" srcOrd="3" destOrd="0" presId="urn:microsoft.com/office/officeart/2008/layout/VerticalCurvedList"/>
    <dgm:cxn modelId="{37D07ECF-3786-4323-ACF7-A60CDF02285D}" type="presParOf" srcId="{C52FAE5E-7383-480A-AE99-837005842E47}" destId="{0C2EB635-5BC2-4D07-BBB6-B9B9DBE97B1D}" srcOrd="4" destOrd="0" presId="urn:microsoft.com/office/officeart/2008/layout/VerticalCurvedList"/>
    <dgm:cxn modelId="{2A284064-B25A-4612-B06C-4E6989C75DA7}" type="presParOf" srcId="{0C2EB635-5BC2-4D07-BBB6-B9B9DBE97B1D}" destId="{151FE673-6A18-4F5D-A60D-725E53148745}" srcOrd="0" destOrd="0" presId="urn:microsoft.com/office/officeart/2008/layout/VerticalCurvedList"/>
    <dgm:cxn modelId="{E3860F14-8F6A-4E69-95C4-7BB6D6904D1E}" type="presParOf" srcId="{C52FAE5E-7383-480A-AE99-837005842E47}" destId="{81E5272E-1D35-4AF6-97FA-CCB4337EB371}" srcOrd="5" destOrd="0" presId="urn:microsoft.com/office/officeart/2008/layout/VerticalCurvedList"/>
    <dgm:cxn modelId="{EBE85367-902A-4984-817E-933B838B9823}" type="presParOf" srcId="{C52FAE5E-7383-480A-AE99-837005842E47}" destId="{EDEEBB64-9B54-46ED-95F4-D31F95D1737F}" srcOrd="6" destOrd="0" presId="urn:microsoft.com/office/officeart/2008/layout/VerticalCurvedList"/>
    <dgm:cxn modelId="{E44B7E55-4803-4879-A6EC-427532125E1E}" type="presParOf" srcId="{EDEEBB64-9B54-46ED-95F4-D31F95D1737F}" destId="{670C9257-CDA4-4679-9DB9-C9F51DFB5F53}" srcOrd="0" destOrd="0" presId="urn:microsoft.com/office/officeart/2008/layout/VerticalCurvedList"/>
    <dgm:cxn modelId="{7052456F-5AF5-457B-ABCC-4257B3758ACD}" type="presParOf" srcId="{C52FAE5E-7383-480A-AE99-837005842E47}" destId="{1AB2FEEE-4C6A-49F2-9FAE-A9E97B3F432C}" srcOrd="7" destOrd="0" presId="urn:microsoft.com/office/officeart/2008/layout/VerticalCurvedList"/>
    <dgm:cxn modelId="{16B89646-B8D3-4ADF-863A-679CF32C9767}" type="presParOf" srcId="{C52FAE5E-7383-480A-AE99-837005842E47}" destId="{235AAC4A-32E4-4CBD-AB22-4A806727E7D8}" srcOrd="8" destOrd="0" presId="urn:microsoft.com/office/officeart/2008/layout/VerticalCurvedList"/>
    <dgm:cxn modelId="{B7D8A7F6-F5DB-4C72-9D2A-49AAF856A3A9}" type="presParOf" srcId="{235AAC4A-32E4-4CBD-AB22-4A806727E7D8}" destId="{8DD1DFA8-C642-48F2-BBEA-964876937CE1}" srcOrd="0" destOrd="0" presId="urn:microsoft.com/office/officeart/2008/layout/VerticalCurvedList"/>
    <dgm:cxn modelId="{D7A1B0EB-9399-4963-9B7B-12ED65C78FDA}" type="presParOf" srcId="{C52FAE5E-7383-480A-AE99-837005842E47}" destId="{B2CD3112-DB55-4A50-8893-30E0BE020CC3}" srcOrd="9" destOrd="0" presId="urn:microsoft.com/office/officeart/2008/layout/VerticalCurvedList"/>
    <dgm:cxn modelId="{86464DF8-8CA9-49DC-902A-9C2F1ADA9052}" type="presParOf" srcId="{C52FAE5E-7383-480A-AE99-837005842E47}" destId="{4DC41B88-8ABE-4C18-B8B2-ABD9217BB07A}" srcOrd="10" destOrd="0" presId="urn:microsoft.com/office/officeart/2008/layout/VerticalCurvedList"/>
    <dgm:cxn modelId="{2C183F09-01D3-4B2B-BC8A-5EDD2688AE8C}" type="presParOf" srcId="{4DC41B88-8ABE-4C18-B8B2-ABD9217BB07A}" destId="{0462EEFD-567A-430D-AB41-BCF5017F6327}" srcOrd="0" destOrd="0" presId="urn:microsoft.com/office/officeart/2008/layout/VerticalCurvedList"/>
    <dgm:cxn modelId="{DEB29F9D-F243-41AB-8363-6529BF223DCD}" type="presParOf" srcId="{C52FAE5E-7383-480A-AE99-837005842E47}" destId="{5C8D3ADA-09C9-40F6-AD41-6BAC24D20503}" srcOrd="11" destOrd="0" presId="urn:microsoft.com/office/officeart/2008/layout/VerticalCurvedList"/>
    <dgm:cxn modelId="{86FF5E0E-CAD9-4B3F-AD16-A08B753654F5}" type="presParOf" srcId="{C52FAE5E-7383-480A-AE99-837005842E47}" destId="{F3662884-F81C-41CE-93B1-87D5E789CB57}" srcOrd="12" destOrd="0" presId="urn:microsoft.com/office/officeart/2008/layout/VerticalCurvedList"/>
    <dgm:cxn modelId="{1730D9DE-7C31-46FC-9C25-AFCEC64A3BA2}" type="presParOf" srcId="{F3662884-F81C-41CE-93B1-87D5E789CB57}" destId="{A16F30AB-D7AB-4EED-825D-D2C964C91826}" srcOrd="0" destOrd="0" presId="urn:microsoft.com/office/officeart/2008/layout/VerticalCurvedList"/>
    <dgm:cxn modelId="{4FF6B9E8-E4DF-4B00-80D7-265C566C77C8}" type="presParOf" srcId="{C52FAE5E-7383-480A-AE99-837005842E47}" destId="{353421C9-7A44-493B-8303-3EB0EA8E332A}" srcOrd="13" destOrd="0" presId="urn:microsoft.com/office/officeart/2008/layout/VerticalCurvedList"/>
    <dgm:cxn modelId="{1ADE9939-6AE3-4B01-A283-80EF4E9AFCE5}" type="presParOf" srcId="{C52FAE5E-7383-480A-AE99-837005842E47}" destId="{09D36905-16E1-41F9-AB98-6BD1868E95F9}" srcOrd="14" destOrd="0" presId="urn:microsoft.com/office/officeart/2008/layout/VerticalCurvedList"/>
    <dgm:cxn modelId="{B42CDB41-2F0D-4823-8895-838C3EF4C1C7}" type="presParOf" srcId="{09D36905-16E1-41F9-AB98-6BD1868E95F9}" destId="{51CE6027-3B68-40A8-9021-1DF67D6DCC8C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5ADCF709-466C-4012-8A6B-2D35C13A5449}" type="doc">
      <dgm:prSet loTypeId="urn:microsoft.com/office/officeart/2005/8/layout/cycle4#1" loCatId="cycle" qsTypeId="urn:microsoft.com/office/officeart/2005/8/quickstyle/simple2#1" qsCatId="simple" csTypeId="urn:microsoft.com/office/officeart/2005/8/colors/accent0_3#2" csCatId="mainScheme" phldr="1"/>
      <dgm:spPr/>
      <dgm:t>
        <a:bodyPr/>
        <a:lstStyle/>
        <a:p>
          <a:endParaRPr lang="zh-TW" altLang="en-US"/>
        </a:p>
      </dgm:t>
    </dgm:pt>
    <dgm:pt modelId="{E8F045D2-C914-4CCF-94EB-9595A816792C}">
      <dgm:prSet phldrT="[文字]" custT="1"/>
      <dgm:spPr/>
      <dgm:t>
        <a:bodyPr/>
        <a:lstStyle/>
        <a:p>
          <a:r>
            <a:rPr lang="en-US" altLang="zh-TW" sz="2000" b="1" dirty="0" smtClean="0">
              <a:latin typeface="Arial" panose="020B0604020202020204" pitchFamily="34" charset="0"/>
              <a:cs typeface="Arial" panose="020B0604020202020204" pitchFamily="34" charset="0"/>
            </a:rPr>
            <a:t>DIPNs</a:t>
          </a:r>
        </a:p>
        <a:p>
          <a:r>
            <a:rPr lang="en-US" altLang="zh-TW" sz="1600" dirty="0" smtClean="0">
              <a:latin typeface="Arial" panose="020B0604020202020204" pitchFamily="34" charset="0"/>
              <a:cs typeface="Arial" panose="020B0604020202020204" pitchFamily="34" charset="0"/>
            </a:rPr>
            <a:t>Departmental Interpretation and Practice Notes</a:t>
          </a:r>
          <a:endParaRPr lang="zh-TW" altLang="en-US" sz="1600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422682FC-C712-4511-86D8-A42C6E1AF6B0}" type="parTrans" cxnId="{80477AB4-0379-4FED-8B91-3941A94E525D}">
      <dgm:prSet/>
      <dgm:spPr/>
      <dgm:t>
        <a:bodyPr/>
        <a:lstStyle/>
        <a:p>
          <a:endParaRPr lang="zh-TW" altLang="en-US"/>
        </a:p>
      </dgm:t>
    </dgm:pt>
    <dgm:pt modelId="{EB30BA27-4A1B-425E-98FE-03372E52847F}" type="sibTrans" cxnId="{80477AB4-0379-4FED-8B91-3941A94E525D}">
      <dgm:prSet/>
      <dgm:spPr/>
      <dgm:t>
        <a:bodyPr/>
        <a:lstStyle/>
        <a:p>
          <a:endParaRPr lang="zh-TW" altLang="en-US"/>
        </a:p>
      </dgm:t>
    </dgm:pt>
    <dgm:pt modelId="{04DFF9C5-6C17-47AC-BE9C-F82818F817DA}">
      <dgm:prSet phldrT="[文字]" custT="1"/>
      <dgm:spPr>
        <a:solidFill>
          <a:schemeClr val="accent4">
            <a:lumMod val="20000"/>
            <a:lumOff val="80000"/>
            <a:alpha val="9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</a:rPr>
            <a:t>DIPNs are regularly issued by the IRD to set out its interpretation of the applicable tax law and practices adopted in relation to important tax issues</a:t>
          </a:r>
          <a:endParaRPr lang="zh-TW" altLang="en-US" sz="1600" dirty="0">
            <a:solidFill>
              <a:srgbClr val="C00000"/>
            </a:solidFill>
          </a:endParaRPr>
        </a:p>
      </dgm:t>
    </dgm:pt>
    <dgm:pt modelId="{988C03A3-D1E6-49C6-A2C9-D1B0FE023FA1}" type="parTrans" cxnId="{2A8CFB87-5DA7-4892-9017-5D364E9F6FCB}">
      <dgm:prSet/>
      <dgm:spPr/>
      <dgm:t>
        <a:bodyPr/>
        <a:lstStyle/>
        <a:p>
          <a:endParaRPr lang="zh-TW" altLang="en-US"/>
        </a:p>
      </dgm:t>
    </dgm:pt>
    <dgm:pt modelId="{D07F3E50-A139-44D7-8E30-6A7BCE891404}" type="sibTrans" cxnId="{2A8CFB87-5DA7-4892-9017-5D364E9F6FCB}">
      <dgm:prSet/>
      <dgm:spPr/>
      <dgm:t>
        <a:bodyPr/>
        <a:lstStyle/>
        <a:p>
          <a:endParaRPr lang="zh-TW" altLang="en-US"/>
        </a:p>
      </dgm:t>
    </dgm:pt>
    <dgm:pt modelId="{DD383AF9-8862-41DC-9B56-9EB532FBD68A}">
      <dgm:prSet phldrT="[文字]" custT="1"/>
      <dgm:spPr/>
      <dgm:t>
        <a:bodyPr/>
        <a:lstStyle/>
        <a:p>
          <a:r>
            <a:rPr lang="en-US" altLang="zh-TW" sz="2000" b="1" dirty="0" smtClean="0">
              <a:latin typeface="Arial" panose="020B0604020202020204" pitchFamily="34" charset="0"/>
              <a:cs typeface="Arial" panose="020B0604020202020204" pitchFamily="34" charset="0"/>
            </a:rPr>
            <a:t>Penalty Policy</a:t>
          </a:r>
          <a:endParaRPr lang="zh-TW" altLang="en-US" sz="2000" b="1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7F2F1B87-8FE8-443B-A920-AD5C43951D06}" type="parTrans" cxnId="{7F2C8090-FBB9-4D84-AF06-A7FDF8295F5E}">
      <dgm:prSet/>
      <dgm:spPr/>
      <dgm:t>
        <a:bodyPr/>
        <a:lstStyle/>
        <a:p>
          <a:endParaRPr lang="zh-TW" altLang="en-US"/>
        </a:p>
      </dgm:t>
    </dgm:pt>
    <dgm:pt modelId="{F239CE4A-668B-4170-A32F-331AFDC46B4E}" type="sibTrans" cxnId="{7F2C8090-FBB9-4D84-AF06-A7FDF8295F5E}">
      <dgm:prSet/>
      <dgm:spPr/>
      <dgm:t>
        <a:bodyPr/>
        <a:lstStyle/>
        <a:p>
          <a:endParaRPr lang="zh-TW" altLang="en-US"/>
        </a:p>
      </dgm:t>
    </dgm:pt>
    <dgm:pt modelId="{34676AA2-7F30-40DE-AA43-B711C907D479}">
      <dgm:prSet phldrT="[文字]" custT="1"/>
      <dgm:spPr>
        <a:solidFill>
          <a:schemeClr val="accent4">
            <a:lumMod val="20000"/>
            <a:lumOff val="80000"/>
            <a:alpha val="9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</a:rPr>
            <a:t>IRD’s penalty policy is published on its website to make penal actions transparent to taxpayers</a:t>
          </a:r>
          <a:endParaRPr lang="zh-TW" altLang="en-US" sz="1600" dirty="0">
            <a:solidFill>
              <a:srgbClr val="C00000"/>
            </a:solidFill>
          </a:endParaRPr>
        </a:p>
      </dgm:t>
    </dgm:pt>
    <dgm:pt modelId="{E593AC76-DA2B-4C24-BE8C-D18DF7A80E88}" type="parTrans" cxnId="{65C7FCB3-5560-4BD5-B560-4C4AF2F4EB0D}">
      <dgm:prSet/>
      <dgm:spPr/>
      <dgm:t>
        <a:bodyPr/>
        <a:lstStyle/>
        <a:p>
          <a:endParaRPr lang="zh-TW" altLang="en-US"/>
        </a:p>
      </dgm:t>
    </dgm:pt>
    <dgm:pt modelId="{49AC4B7A-B4CD-41CB-BDB5-D2EE929BEF17}" type="sibTrans" cxnId="{65C7FCB3-5560-4BD5-B560-4C4AF2F4EB0D}">
      <dgm:prSet/>
      <dgm:spPr/>
      <dgm:t>
        <a:bodyPr/>
        <a:lstStyle/>
        <a:p>
          <a:endParaRPr lang="zh-TW" altLang="en-US"/>
        </a:p>
      </dgm:t>
    </dgm:pt>
    <dgm:pt modelId="{39F66651-90D1-457F-B925-F6D89FFB0869}">
      <dgm:prSet phldrT="[文字]" custT="1"/>
      <dgm:spPr/>
      <dgm:t>
        <a:bodyPr/>
        <a:lstStyle/>
        <a:p>
          <a:r>
            <a:rPr lang="en-US" altLang="zh-TW" sz="2000" b="1" dirty="0" smtClean="0">
              <a:latin typeface="Arial" panose="020B0604020202020204" pitchFamily="34" charset="0"/>
              <a:cs typeface="Arial" panose="020B0604020202020204" pitchFamily="34" charset="0"/>
            </a:rPr>
            <a:t>Tax Recovery</a:t>
          </a:r>
          <a:endParaRPr lang="zh-TW" altLang="en-US" sz="2000" b="1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0EC4041B-385E-47FA-9113-DA6AFF85D4BD}" type="parTrans" cxnId="{2EC0ADC0-5C84-4988-BC71-A446FCBB14F7}">
      <dgm:prSet/>
      <dgm:spPr/>
      <dgm:t>
        <a:bodyPr/>
        <a:lstStyle/>
        <a:p>
          <a:endParaRPr lang="zh-TW" altLang="en-US"/>
        </a:p>
      </dgm:t>
    </dgm:pt>
    <dgm:pt modelId="{48650C5F-8C6A-435A-AF2B-273F0F9E0DB2}" type="sibTrans" cxnId="{2EC0ADC0-5C84-4988-BC71-A446FCBB14F7}">
      <dgm:prSet/>
      <dgm:spPr/>
      <dgm:t>
        <a:bodyPr/>
        <a:lstStyle/>
        <a:p>
          <a:endParaRPr lang="zh-TW" altLang="en-US"/>
        </a:p>
      </dgm:t>
    </dgm:pt>
    <dgm:pt modelId="{E8C6665C-49BA-4EB1-AD0F-F95160F8D11B}">
      <dgm:prSet phldrT="[文字]" custT="1"/>
      <dgm:spPr>
        <a:solidFill>
          <a:schemeClr val="accent4">
            <a:lumMod val="20000"/>
            <a:lumOff val="80000"/>
            <a:alpha val="90000"/>
          </a:schemeClr>
        </a:solidFill>
      </dgm:spPr>
      <dgm:t>
        <a:bodyPr/>
        <a:lstStyle/>
        <a:p>
          <a:endParaRPr lang="zh-TW" altLang="en-US" sz="1500" dirty="0">
            <a:solidFill>
              <a:srgbClr val="C00000"/>
            </a:solidFill>
          </a:endParaRPr>
        </a:p>
      </dgm:t>
    </dgm:pt>
    <dgm:pt modelId="{9A40225B-CD39-4540-9EC6-C387B2E706FB}" type="parTrans" cxnId="{0F772892-AC7C-4293-A7CD-82C80DA3E6A2}">
      <dgm:prSet/>
      <dgm:spPr/>
      <dgm:t>
        <a:bodyPr/>
        <a:lstStyle/>
        <a:p>
          <a:endParaRPr lang="zh-TW" altLang="en-US"/>
        </a:p>
      </dgm:t>
    </dgm:pt>
    <dgm:pt modelId="{05A13D63-9256-4AC5-ADDB-A8D056D6998B}" type="sibTrans" cxnId="{0F772892-AC7C-4293-A7CD-82C80DA3E6A2}">
      <dgm:prSet/>
      <dgm:spPr/>
      <dgm:t>
        <a:bodyPr/>
        <a:lstStyle/>
        <a:p>
          <a:endParaRPr lang="zh-TW" altLang="en-US"/>
        </a:p>
      </dgm:t>
    </dgm:pt>
    <dgm:pt modelId="{98A0AACF-5FA8-4461-A254-1920F2768D58}">
      <dgm:prSet phldrT="[文字]" custT="1"/>
      <dgm:spPr/>
      <dgm:t>
        <a:bodyPr/>
        <a:lstStyle/>
        <a:p>
          <a:r>
            <a:rPr lang="en-US" altLang="zh-TW" sz="2000" b="1" dirty="0" smtClean="0">
              <a:latin typeface="Arial" panose="020B0604020202020204" pitchFamily="34" charset="0"/>
              <a:cs typeface="Arial" panose="020B0604020202020204" pitchFamily="34" charset="0"/>
            </a:rPr>
            <a:t>Advance Ruling System</a:t>
          </a:r>
          <a:endParaRPr lang="zh-TW" altLang="en-US" sz="2000" b="1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6AB85F55-5A1B-4726-8DC5-790762619F86}" type="parTrans" cxnId="{70CFE117-F87E-4747-8A2C-1F5A0C3623F8}">
      <dgm:prSet/>
      <dgm:spPr/>
      <dgm:t>
        <a:bodyPr/>
        <a:lstStyle/>
        <a:p>
          <a:endParaRPr lang="zh-TW" altLang="en-US"/>
        </a:p>
      </dgm:t>
    </dgm:pt>
    <dgm:pt modelId="{844FF876-CCF6-471C-8F11-1BED4250A7BE}" type="sibTrans" cxnId="{70CFE117-F87E-4747-8A2C-1F5A0C3623F8}">
      <dgm:prSet/>
      <dgm:spPr/>
      <dgm:t>
        <a:bodyPr/>
        <a:lstStyle/>
        <a:p>
          <a:endParaRPr lang="zh-TW" altLang="en-US"/>
        </a:p>
      </dgm:t>
    </dgm:pt>
    <dgm:pt modelId="{50409BC1-47C1-4DC3-BC38-C49E3702722D}">
      <dgm:prSet phldrT="[文字]" custT="1"/>
      <dgm:spPr>
        <a:solidFill>
          <a:schemeClr val="accent4">
            <a:lumMod val="20000"/>
            <a:lumOff val="80000"/>
            <a:alpha val="90000"/>
          </a:schemeClr>
        </a:solidFill>
      </dgm:spPr>
      <dgm:t>
        <a:bodyPr tIns="61200"/>
        <a:lstStyle/>
        <a:p>
          <a:endParaRPr lang="zh-TW" altLang="en-US" sz="1600" dirty="0">
            <a:solidFill>
              <a:srgbClr val="C00000"/>
            </a:solidFill>
          </a:endParaRPr>
        </a:p>
      </dgm:t>
    </dgm:pt>
    <dgm:pt modelId="{A407BF74-97D9-4BD9-881F-78A80D29F70D}" type="parTrans" cxnId="{09E73969-8EE1-48B2-8B79-2B060CD08C20}">
      <dgm:prSet/>
      <dgm:spPr/>
      <dgm:t>
        <a:bodyPr/>
        <a:lstStyle/>
        <a:p>
          <a:endParaRPr lang="zh-TW" altLang="en-US"/>
        </a:p>
      </dgm:t>
    </dgm:pt>
    <dgm:pt modelId="{0B84D154-1DE1-4761-A954-D38055969B52}" type="sibTrans" cxnId="{09E73969-8EE1-48B2-8B79-2B060CD08C20}">
      <dgm:prSet/>
      <dgm:spPr/>
      <dgm:t>
        <a:bodyPr/>
        <a:lstStyle/>
        <a:p>
          <a:endParaRPr lang="zh-TW" altLang="en-US"/>
        </a:p>
      </dgm:t>
    </dgm:pt>
    <dgm:pt modelId="{B0D231D3-A709-420E-85BD-73227F571100}">
      <dgm:prSet phldrT="[文字]" custT="1"/>
      <dgm:spPr>
        <a:solidFill>
          <a:schemeClr val="accent4">
            <a:lumMod val="20000"/>
            <a:lumOff val="80000"/>
            <a:alpha val="9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</a:rPr>
            <a:t>Promote compliance and encourage voluntary disclosure of non-compliance</a:t>
          </a:r>
          <a:endParaRPr lang="zh-TW" altLang="en-US" sz="1600" dirty="0">
            <a:solidFill>
              <a:srgbClr val="C00000"/>
            </a:solidFill>
          </a:endParaRPr>
        </a:p>
      </dgm:t>
    </dgm:pt>
    <dgm:pt modelId="{1F48B23B-0690-4013-9658-AFED47C4F220}" type="parTrans" cxnId="{984CBB28-C0AA-4969-90F6-2FC77173C882}">
      <dgm:prSet/>
      <dgm:spPr/>
      <dgm:t>
        <a:bodyPr/>
        <a:lstStyle/>
        <a:p>
          <a:endParaRPr lang="zh-TW" altLang="en-US"/>
        </a:p>
      </dgm:t>
    </dgm:pt>
    <dgm:pt modelId="{87A92E6F-4163-4907-A383-39F315BECD78}" type="sibTrans" cxnId="{984CBB28-C0AA-4969-90F6-2FC77173C882}">
      <dgm:prSet/>
      <dgm:spPr/>
      <dgm:t>
        <a:bodyPr/>
        <a:lstStyle/>
        <a:p>
          <a:endParaRPr lang="zh-TW" altLang="en-US"/>
        </a:p>
      </dgm:t>
    </dgm:pt>
    <dgm:pt modelId="{45E2DF98-99DF-4128-AC55-BE181C4F2C07}">
      <dgm:prSet phldrT="[文字]" custT="1"/>
      <dgm:spPr>
        <a:solidFill>
          <a:schemeClr val="accent4">
            <a:lumMod val="20000"/>
            <a:lumOff val="80000"/>
            <a:alpha val="9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</a:rPr>
            <a:t>Press announcements of successfully prosecuted court cases to alert taxpayers of the serious consequences of non-compliance</a:t>
          </a:r>
          <a:endParaRPr lang="zh-TW" altLang="en-US" sz="1600" dirty="0">
            <a:solidFill>
              <a:srgbClr val="C00000"/>
            </a:solidFill>
          </a:endParaRPr>
        </a:p>
      </dgm:t>
    </dgm:pt>
    <dgm:pt modelId="{B22DF9AB-DCFA-465C-85CA-57BE15272D1A}" type="parTrans" cxnId="{EA083A1F-E650-4AAC-B7E1-5B219FDBC3B2}">
      <dgm:prSet/>
      <dgm:spPr/>
      <dgm:t>
        <a:bodyPr/>
        <a:lstStyle/>
        <a:p>
          <a:endParaRPr lang="zh-TW" altLang="en-US"/>
        </a:p>
      </dgm:t>
    </dgm:pt>
    <dgm:pt modelId="{038E3842-6840-4AE7-BE9C-8BBCD43775CA}" type="sibTrans" cxnId="{EA083A1F-E650-4AAC-B7E1-5B219FDBC3B2}">
      <dgm:prSet/>
      <dgm:spPr/>
      <dgm:t>
        <a:bodyPr/>
        <a:lstStyle/>
        <a:p>
          <a:endParaRPr lang="zh-TW" altLang="en-US"/>
        </a:p>
      </dgm:t>
    </dgm:pt>
    <dgm:pt modelId="{863C63A4-5096-488C-A2CC-ABF4005D5030}">
      <dgm:prSet phldrT="[文字]" custT="1"/>
      <dgm:spPr>
        <a:solidFill>
          <a:schemeClr val="accent4">
            <a:lumMod val="20000"/>
            <a:lumOff val="80000"/>
            <a:alpha val="9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</a:rPr>
            <a:t>Ensuring consistency and providing transparency in tax administration </a:t>
          </a:r>
          <a:endParaRPr lang="zh-TW" altLang="en-US" sz="1600" dirty="0">
            <a:solidFill>
              <a:srgbClr val="C00000"/>
            </a:solidFill>
          </a:endParaRPr>
        </a:p>
      </dgm:t>
    </dgm:pt>
    <dgm:pt modelId="{7AA89C13-A6B3-421A-A0BF-574BCC9D2212}" type="parTrans" cxnId="{86BDEC94-6024-42CD-9F97-F4A44B4CD825}">
      <dgm:prSet/>
      <dgm:spPr/>
      <dgm:t>
        <a:bodyPr/>
        <a:lstStyle/>
        <a:p>
          <a:endParaRPr lang="zh-TW" altLang="en-US"/>
        </a:p>
      </dgm:t>
    </dgm:pt>
    <dgm:pt modelId="{E8B14C13-1270-4CA0-AD90-A8CC84FBAB0C}" type="sibTrans" cxnId="{86BDEC94-6024-42CD-9F97-F4A44B4CD825}">
      <dgm:prSet/>
      <dgm:spPr/>
      <dgm:t>
        <a:bodyPr/>
        <a:lstStyle/>
        <a:p>
          <a:endParaRPr lang="zh-TW" altLang="en-US"/>
        </a:p>
      </dgm:t>
    </dgm:pt>
    <dgm:pt modelId="{C6CF1A30-4A4C-4244-BA20-1755240994CF}">
      <dgm:prSet custT="1"/>
      <dgm:spPr/>
      <dgm:t>
        <a:bodyPr tIns="61200"/>
        <a:lstStyle/>
        <a:p>
          <a:endParaRPr lang="zh-TW" altLang="en-US" sz="1600" dirty="0">
            <a:solidFill>
              <a:srgbClr val="C00000"/>
            </a:solidFill>
          </a:endParaRPr>
        </a:p>
      </dgm:t>
    </dgm:pt>
    <dgm:pt modelId="{9BDA79E8-A969-4844-97B8-F9C1F5D50E63}" type="parTrans" cxnId="{04B1DE07-E43C-4F82-8DA2-7F493177E301}">
      <dgm:prSet/>
      <dgm:spPr/>
      <dgm:t>
        <a:bodyPr/>
        <a:lstStyle/>
        <a:p>
          <a:endParaRPr lang="zh-TW" altLang="en-US"/>
        </a:p>
      </dgm:t>
    </dgm:pt>
    <dgm:pt modelId="{A69768BE-A974-4B0F-B0D1-205BB908C3CC}" type="sibTrans" cxnId="{04B1DE07-E43C-4F82-8DA2-7F493177E301}">
      <dgm:prSet/>
      <dgm:spPr/>
      <dgm:t>
        <a:bodyPr/>
        <a:lstStyle/>
        <a:p>
          <a:endParaRPr lang="zh-TW" altLang="en-US"/>
        </a:p>
      </dgm:t>
    </dgm:pt>
    <dgm:pt modelId="{CC956811-7C52-4F0D-BDDD-606EC87C7D8B}">
      <dgm:prSet custT="1"/>
      <dgm:spPr/>
      <dgm:t>
        <a:bodyPr tIns="61200"/>
        <a:lstStyle/>
        <a:p>
          <a:endParaRPr lang="zh-TW" altLang="en-US" sz="1600" dirty="0">
            <a:solidFill>
              <a:srgbClr val="C00000"/>
            </a:solidFill>
          </a:endParaRPr>
        </a:p>
      </dgm:t>
    </dgm:pt>
    <dgm:pt modelId="{DB8B9C1F-7FCE-4A6C-8AA0-AC81BDE22E2A}" type="parTrans" cxnId="{572F2BC0-215B-42DB-B1BA-3CE3723A5559}">
      <dgm:prSet/>
      <dgm:spPr/>
      <dgm:t>
        <a:bodyPr/>
        <a:lstStyle/>
        <a:p>
          <a:endParaRPr lang="zh-TW" altLang="en-US"/>
        </a:p>
      </dgm:t>
    </dgm:pt>
    <dgm:pt modelId="{1AFAD29E-77F9-4624-8C9A-480BC0E5FFF0}" type="sibTrans" cxnId="{572F2BC0-215B-42DB-B1BA-3CE3723A5559}">
      <dgm:prSet/>
      <dgm:spPr/>
      <dgm:t>
        <a:bodyPr/>
        <a:lstStyle/>
        <a:p>
          <a:endParaRPr lang="zh-TW" altLang="en-US"/>
        </a:p>
      </dgm:t>
    </dgm:pt>
    <dgm:pt modelId="{98F9A544-0169-4AD0-A50E-247C6916EAA6}" type="pres">
      <dgm:prSet presAssocID="{5ADCF709-466C-4012-8A6B-2D35C13A5449}" presName="cycleMatrixDiagram" presStyleCnt="0">
        <dgm:presLayoutVars>
          <dgm:chMax val="1"/>
          <dgm:dir/>
          <dgm:animLvl val="lvl"/>
          <dgm:resizeHandles val="exact"/>
        </dgm:presLayoutVars>
      </dgm:prSet>
      <dgm:spPr/>
      <dgm:t>
        <a:bodyPr/>
        <a:lstStyle/>
        <a:p>
          <a:endParaRPr lang="zh-TW" altLang="en-US"/>
        </a:p>
      </dgm:t>
    </dgm:pt>
    <dgm:pt modelId="{9DDBC1A5-92AF-42CF-8E83-67314DC46577}" type="pres">
      <dgm:prSet presAssocID="{5ADCF709-466C-4012-8A6B-2D35C13A5449}" presName="children" presStyleCnt="0"/>
      <dgm:spPr/>
    </dgm:pt>
    <dgm:pt modelId="{D0F8978A-0694-4DB9-921C-C22F2E6771CD}" type="pres">
      <dgm:prSet presAssocID="{5ADCF709-466C-4012-8A6B-2D35C13A5449}" presName="child1group" presStyleCnt="0"/>
      <dgm:spPr/>
    </dgm:pt>
    <dgm:pt modelId="{DC091DDB-DC4B-4250-B1D3-2EA67E578D4E}" type="pres">
      <dgm:prSet presAssocID="{5ADCF709-466C-4012-8A6B-2D35C13A5449}" presName="child1" presStyleLbl="bgAcc1" presStyleIdx="0" presStyleCnt="4" custScaleX="179803" custScaleY="138495" custLinFactNeighborX="-30025" custLinFactNeighborY="14092"/>
      <dgm:spPr/>
      <dgm:t>
        <a:bodyPr/>
        <a:lstStyle/>
        <a:p>
          <a:endParaRPr lang="zh-TW" altLang="en-US"/>
        </a:p>
      </dgm:t>
    </dgm:pt>
    <dgm:pt modelId="{93E1B510-ABE3-4B3F-B0FA-584ED459D5B8}" type="pres">
      <dgm:prSet presAssocID="{5ADCF709-466C-4012-8A6B-2D35C13A5449}" presName="child1Text" presStyleLbl="bgAcc1" presStyleIdx="0" presStyleCnt="4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8868059F-EE92-4CFF-822E-7A6B44021521}" type="pres">
      <dgm:prSet presAssocID="{5ADCF709-466C-4012-8A6B-2D35C13A5449}" presName="child2group" presStyleCnt="0"/>
      <dgm:spPr/>
    </dgm:pt>
    <dgm:pt modelId="{0D639E68-5F00-43B3-AFAB-8047033E8655}" type="pres">
      <dgm:prSet presAssocID="{5ADCF709-466C-4012-8A6B-2D35C13A5449}" presName="child2" presStyleLbl="bgAcc1" presStyleIdx="1" presStyleCnt="4" custScaleX="177810" custScaleY="153214" custLinFactNeighborX="34333" custLinFactNeighborY="11511"/>
      <dgm:spPr/>
      <dgm:t>
        <a:bodyPr/>
        <a:lstStyle/>
        <a:p>
          <a:endParaRPr lang="zh-TW" altLang="en-US"/>
        </a:p>
      </dgm:t>
    </dgm:pt>
    <dgm:pt modelId="{4E80D797-4761-415F-968C-09F31D4B7A0F}" type="pres">
      <dgm:prSet presAssocID="{5ADCF709-466C-4012-8A6B-2D35C13A5449}" presName="child2Text" presStyleLbl="bgAcc1" presStyleIdx="1" presStyleCnt="4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A43EEA47-4424-4F32-A02E-4962CFD2C656}" type="pres">
      <dgm:prSet presAssocID="{5ADCF709-466C-4012-8A6B-2D35C13A5449}" presName="child3group" presStyleCnt="0"/>
      <dgm:spPr/>
    </dgm:pt>
    <dgm:pt modelId="{9EC530A5-2499-48DC-A9D3-48906C3C1717}" type="pres">
      <dgm:prSet presAssocID="{5ADCF709-466C-4012-8A6B-2D35C13A5449}" presName="child3" presStyleLbl="bgAcc1" presStyleIdx="2" presStyleCnt="4" custAng="0" custScaleX="163159" custScaleY="138451" custLinFactNeighborX="41085" custLinFactNeighborY="-34759"/>
      <dgm:spPr/>
      <dgm:t>
        <a:bodyPr/>
        <a:lstStyle/>
        <a:p>
          <a:endParaRPr lang="zh-TW" altLang="en-US"/>
        </a:p>
      </dgm:t>
    </dgm:pt>
    <dgm:pt modelId="{C782550B-1C7D-470C-89B4-E38DF1B9C15E}" type="pres">
      <dgm:prSet presAssocID="{5ADCF709-466C-4012-8A6B-2D35C13A5449}" presName="child3Text" presStyleLbl="bgAcc1" presStyleIdx="2" presStyleCnt="4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8F927F98-32E0-4459-8BC0-19C26B9B4EFD}" type="pres">
      <dgm:prSet presAssocID="{5ADCF709-466C-4012-8A6B-2D35C13A5449}" presName="child4group" presStyleCnt="0"/>
      <dgm:spPr/>
    </dgm:pt>
    <dgm:pt modelId="{E17A7786-DAB5-4134-9948-13ABBF0EC81E}" type="pres">
      <dgm:prSet presAssocID="{5ADCF709-466C-4012-8A6B-2D35C13A5449}" presName="child4" presStyleLbl="bgAcc1" presStyleIdx="3" presStyleCnt="4" custScaleX="174783" custScaleY="138980" custLinFactNeighborX="-34314" custLinFactNeighborY="-33043"/>
      <dgm:spPr/>
      <dgm:t>
        <a:bodyPr/>
        <a:lstStyle/>
        <a:p>
          <a:endParaRPr lang="zh-TW" altLang="en-US"/>
        </a:p>
      </dgm:t>
    </dgm:pt>
    <dgm:pt modelId="{31A87B3A-4AA9-4F9A-A05A-D0A31F59886C}" type="pres">
      <dgm:prSet presAssocID="{5ADCF709-466C-4012-8A6B-2D35C13A5449}" presName="child4Text" presStyleLbl="bgAcc1" presStyleIdx="3" presStyleCnt="4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9E8DF833-8938-4203-810C-16734A925566}" type="pres">
      <dgm:prSet presAssocID="{5ADCF709-466C-4012-8A6B-2D35C13A5449}" presName="childPlaceholder" presStyleCnt="0"/>
      <dgm:spPr/>
    </dgm:pt>
    <dgm:pt modelId="{B8E75F56-D696-47AC-B25F-98ADF8436DAF}" type="pres">
      <dgm:prSet presAssocID="{5ADCF709-466C-4012-8A6B-2D35C13A5449}" presName="circle" presStyleCnt="0"/>
      <dgm:spPr/>
    </dgm:pt>
    <dgm:pt modelId="{0879AC1E-D610-45E7-901B-F13D7A263A77}" type="pres">
      <dgm:prSet presAssocID="{5ADCF709-466C-4012-8A6B-2D35C13A5449}" presName="quadrant1" presStyleLbl="node1" presStyleIdx="0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219511B2-0883-4890-AB13-5DA4BA9DDC43}" type="pres">
      <dgm:prSet presAssocID="{5ADCF709-466C-4012-8A6B-2D35C13A5449}" presName="quadrant2" presStyleLbl="node1" presStyleIdx="1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95DBCF27-BB0D-49B4-8C90-35052EA5B62A}" type="pres">
      <dgm:prSet presAssocID="{5ADCF709-466C-4012-8A6B-2D35C13A5449}" presName="quadrant3" presStyleLbl="node1" presStyleIdx="2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7DD981F3-0F62-4C0C-B59F-D55A4B47176E}" type="pres">
      <dgm:prSet presAssocID="{5ADCF709-466C-4012-8A6B-2D35C13A5449}" presName="quadrant4" presStyleLbl="node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EAE51616-8502-4466-AB91-6BC67D629304}" type="pres">
      <dgm:prSet presAssocID="{5ADCF709-466C-4012-8A6B-2D35C13A5449}" presName="quadrantPlaceholder" presStyleCnt="0"/>
      <dgm:spPr/>
    </dgm:pt>
    <dgm:pt modelId="{C44A42F2-6C7A-4CA6-B226-2305EAD62AB6}" type="pres">
      <dgm:prSet presAssocID="{5ADCF709-466C-4012-8A6B-2D35C13A5449}" presName="center1" presStyleLbl="fgShp" presStyleIdx="0" presStyleCnt="2"/>
      <dgm:spPr/>
    </dgm:pt>
    <dgm:pt modelId="{5A0DBCF6-6FFD-4E70-AAD4-29B517AC999F}" type="pres">
      <dgm:prSet presAssocID="{5ADCF709-466C-4012-8A6B-2D35C13A5449}" presName="center2" presStyleLbl="fgShp" presStyleIdx="1" presStyleCnt="2"/>
      <dgm:spPr/>
    </dgm:pt>
  </dgm:ptLst>
  <dgm:cxnLst>
    <dgm:cxn modelId="{B5CDC99E-8876-4572-85F3-E3F87521AE86}" type="presOf" srcId="{B0D231D3-A709-420E-85BD-73227F571100}" destId="{0D639E68-5F00-43B3-AFAB-8047033E8655}" srcOrd="0" destOrd="1" presId="urn:microsoft.com/office/officeart/2005/8/layout/cycle4#1"/>
    <dgm:cxn modelId="{439CD97B-75A1-446A-BD2E-049DBAF03DCB}" type="presOf" srcId="{34676AA2-7F30-40DE-AA43-B711C907D479}" destId="{0D639E68-5F00-43B3-AFAB-8047033E8655}" srcOrd="0" destOrd="0" presId="urn:microsoft.com/office/officeart/2005/8/layout/cycle4#1"/>
    <dgm:cxn modelId="{572F2BC0-215B-42DB-B1BA-3CE3723A5559}" srcId="{98A0AACF-5FA8-4461-A254-1920F2768D58}" destId="{CC956811-7C52-4F0D-BDDD-606EC87C7D8B}" srcOrd="1" destOrd="0" parTransId="{DB8B9C1F-7FCE-4A6C-8AA0-AC81BDE22E2A}" sibTransId="{1AFAD29E-77F9-4624-8C9A-480BC0E5FFF0}"/>
    <dgm:cxn modelId="{3551BCA7-6021-471D-82E0-37FD714421FE}" type="presOf" srcId="{04DFF9C5-6C17-47AC-BE9C-F82818F817DA}" destId="{93E1B510-ABE3-4B3F-B0FA-584ED459D5B8}" srcOrd="1" destOrd="0" presId="urn:microsoft.com/office/officeart/2005/8/layout/cycle4#1"/>
    <dgm:cxn modelId="{661CD3FD-5089-44FE-9C67-DC1E1E16F937}" type="presOf" srcId="{E8F045D2-C914-4CCF-94EB-9595A816792C}" destId="{0879AC1E-D610-45E7-901B-F13D7A263A77}" srcOrd="0" destOrd="0" presId="urn:microsoft.com/office/officeart/2005/8/layout/cycle4#1"/>
    <dgm:cxn modelId="{EA083A1F-E650-4AAC-B7E1-5B219FDBC3B2}" srcId="{DD383AF9-8862-41DC-9B56-9EB532FBD68A}" destId="{45E2DF98-99DF-4128-AC55-BE181C4F2C07}" srcOrd="2" destOrd="0" parTransId="{B22DF9AB-DCFA-465C-85CA-57BE15272D1A}" sibTransId="{038E3842-6840-4AE7-BE9C-8BBCD43775CA}"/>
    <dgm:cxn modelId="{5F270C59-773F-4534-A352-49852DCF3697}" type="presOf" srcId="{E8C6665C-49BA-4EB1-AD0F-F95160F8D11B}" destId="{C782550B-1C7D-470C-89B4-E38DF1B9C15E}" srcOrd="1" destOrd="0" presId="urn:microsoft.com/office/officeart/2005/8/layout/cycle4#1"/>
    <dgm:cxn modelId="{D032ECEA-84CE-448D-99CB-0471EA47B03A}" type="presOf" srcId="{C6CF1A30-4A4C-4244-BA20-1755240994CF}" destId="{E17A7786-DAB5-4134-9948-13ABBF0EC81E}" srcOrd="0" destOrd="2" presId="urn:microsoft.com/office/officeart/2005/8/layout/cycle4#1"/>
    <dgm:cxn modelId="{86BDEC94-6024-42CD-9F97-F4A44B4CD825}" srcId="{E8F045D2-C914-4CCF-94EB-9595A816792C}" destId="{863C63A4-5096-488C-A2CC-ABF4005D5030}" srcOrd="1" destOrd="0" parTransId="{7AA89C13-A6B3-421A-A0BF-574BCC9D2212}" sibTransId="{E8B14C13-1270-4CA0-AD90-A8CC84FBAB0C}"/>
    <dgm:cxn modelId="{850758BC-3CDF-4901-A747-88492B473E8A}" type="presOf" srcId="{863C63A4-5096-488C-A2CC-ABF4005D5030}" destId="{93E1B510-ABE3-4B3F-B0FA-584ED459D5B8}" srcOrd="1" destOrd="1" presId="urn:microsoft.com/office/officeart/2005/8/layout/cycle4#1"/>
    <dgm:cxn modelId="{F5D55E7D-0DB1-462E-A5E4-424150DF4179}" type="presOf" srcId="{50409BC1-47C1-4DC3-BC38-C49E3702722D}" destId="{E17A7786-DAB5-4134-9948-13ABBF0EC81E}" srcOrd="0" destOrd="0" presId="urn:microsoft.com/office/officeart/2005/8/layout/cycle4#1"/>
    <dgm:cxn modelId="{2A8CFB87-5DA7-4892-9017-5D364E9F6FCB}" srcId="{E8F045D2-C914-4CCF-94EB-9595A816792C}" destId="{04DFF9C5-6C17-47AC-BE9C-F82818F817DA}" srcOrd="0" destOrd="0" parTransId="{988C03A3-D1E6-49C6-A2C9-D1B0FE023FA1}" sibTransId="{D07F3E50-A139-44D7-8E30-6A7BCE891404}"/>
    <dgm:cxn modelId="{F201503B-33F0-430F-AC10-E50A29FA3042}" type="presOf" srcId="{39F66651-90D1-457F-B925-F6D89FFB0869}" destId="{95DBCF27-BB0D-49B4-8C90-35052EA5B62A}" srcOrd="0" destOrd="0" presId="urn:microsoft.com/office/officeart/2005/8/layout/cycle4#1"/>
    <dgm:cxn modelId="{7F2C8090-FBB9-4D84-AF06-A7FDF8295F5E}" srcId="{5ADCF709-466C-4012-8A6B-2D35C13A5449}" destId="{DD383AF9-8862-41DC-9B56-9EB532FBD68A}" srcOrd="1" destOrd="0" parTransId="{7F2F1B87-8FE8-443B-A920-AD5C43951D06}" sibTransId="{F239CE4A-668B-4170-A32F-331AFDC46B4E}"/>
    <dgm:cxn modelId="{70CFE117-F87E-4747-8A2C-1F5A0C3623F8}" srcId="{5ADCF709-466C-4012-8A6B-2D35C13A5449}" destId="{98A0AACF-5FA8-4461-A254-1920F2768D58}" srcOrd="3" destOrd="0" parTransId="{6AB85F55-5A1B-4726-8DC5-790762619F86}" sibTransId="{844FF876-CCF6-471C-8F11-1BED4250A7BE}"/>
    <dgm:cxn modelId="{984CBB28-C0AA-4969-90F6-2FC77173C882}" srcId="{DD383AF9-8862-41DC-9B56-9EB532FBD68A}" destId="{B0D231D3-A709-420E-85BD-73227F571100}" srcOrd="1" destOrd="0" parTransId="{1F48B23B-0690-4013-9658-AFED47C4F220}" sibTransId="{87A92E6F-4163-4907-A383-39F315BECD78}"/>
    <dgm:cxn modelId="{145289FD-9040-4214-81B2-1ECE846076BF}" type="presOf" srcId="{CC956811-7C52-4F0D-BDDD-606EC87C7D8B}" destId="{E17A7786-DAB5-4134-9948-13ABBF0EC81E}" srcOrd="0" destOrd="1" presId="urn:microsoft.com/office/officeart/2005/8/layout/cycle4#1"/>
    <dgm:cxn modelId="{478DD45F-E463-42FE-9A40-3817021C8A4F}" type="presOf" srcId="{C6CF1A30-4A4C-4244-BA20-1755240994CF}" destId="{31A87B3A-4AA9-4F9A-A05A-D0A31F59886C}" srcOrd="1" destOrd="2" presId="urn:microsoft.com/office/officeart/2005/8/layout/cycle4#1"/>
    <dgm:cxn modelId="{65C7FCB3-5560-4BD5-B560-4C4AF2F4EB0D}" srcId="{DD383AF9-8862-41DC-9B56-9EB532FBD68A}" destId="{34676AA2-7F30-40DE-AA43-B711C907D479}" srcOrd="0" destOrd="0" parTransId="{E593AC76-DA2B-4C24-BE8C-D18DF7A80E88}" sibTransId="{49AC4B7A-B4CD-41CB-BDB5-D2EE929BEF17}"/>
    <dgm:cxn modelId="{09E73969-8EE1-48B2-8B79-2B060CD08C20}" srcId="{98A0AACF-5FA8-4461-A254-1920F2768D58}" destId="{50409BC1-47C1-4DC3-BC38-C49E3702722D}" srcOrd="0" destOrd="0" parTransId="{A407BF74-97D9-4BD9-881F-78A80D29F70D}" sibTransId="{0B84D154-1DE1-4761-A954-D38055969B52}"/>
    <dgm:cxn modelId="{025F555C-96B9-4100-80E7-8F2E23EA009F}" type="presOf" srcId="{34676AA2-7F30-40DE-AA43-B711C907D479}" destId="{4E80D797-4761-415F-968C-09F31D4B7A0F}" srcOrd="1" destOrd="0" presId="urn:microsoft.com/office/officeart/2005/8/layout/cycle4#1"/>
    <dgm:cxn modelId="{80477AB4-0379-4FED-8B91-3941A94E525D}" srcId="{5ADCF709-466C-4012-8A6B-2D35C13A5449}" destId="{E8F045D2-C914-4CCF-94EB-9595A816792C}" srcOrd="0" destOrd="0" parTransId="{422682FC-C712-4511-86D8-A42C6E1AF6B0}" sibTransId="{EB30BA27-4A1B-425E-98FE-03372E52847F}"/>
    <dgm:cxn modelId="{75767561-3CC9-47D0-A0FF-5706A2EFA955}" type="presOf" srcId="{B0D231D3-A709-420E-85BD-73227F571100}" destId="{4E80D797-4761-415F-968C-09F31D4B7A0F}" srcOrd="1" destOrd="1" presId="urn:microsoft.com/office/officeart/2005/8/layout/cycle4#1"/>
    <dgm:cxn modelId="{1CF6F935-1D16-4119-8F66-83E0EB014037}" type="presOf" srcId="{98A0AACF-5FA8-4461-A254-1920F2768D58}" destId="{7DD981F3-0F62-4C0C-B59F-D55A4B47176E}" srcOrd="0" destOrd="0" presId="urn:microsoft.com/office/officeart/2005/8/layout/cycle4#1"/>
    <dgm:cxn modelId="{0F772892-AC7C-4293-A7CD-82C80DA3E6A2}" srcId="{39F66651-90D1-457F-B925-F6D89FFB0869}" destId="{E8C6665C-49BA-4EB1-AD0F-F95160F8D11B}" srcOrd="0" destOrd="0" parTransId="{9A40225B-CD39-4540-9EC6-C387B2E706FB}" sibTransId="{05A13D63-9256-4AC5-ADDB-A8D056D6998B}"/>
    <dgm:cxn modelId="{04B1DE07-E43C-4F82-8DA2-7F493177E301}" srcId="{98A0AACF-5FA8-4461-A254-1920F2768D58}" destId="{C6CF1A30-4A4C-4244-BA20-1755240994CF}" srcOrd="2" destOrd="0" parTransId="{9BDA79E8-A969-4844-97B8-F9C1F5D50E63}" sibTransId="{A69768BE-A974-4B0F-B0D1-205BB908C3CC}"/>
    <dgm:cxn modelId="{F6FC2742-7E2B-4E82-BF2B-167949EE0F10}" type="presOf" srcId="{04DFF9C5-6C17-47AC-BE9C-F82818F817DA}" destId="{DC091DDB-DC4B-4250-B1D3-2EA67E578D4E}" srcOrd="0" destOrd="0" presId="urn:microsoft.com/office/officeart/2005/8/layout/cycle4#1"/>
    <dgm:cxn modelId="{6C716D61-482A-4250-9378-2AC3521A81D4}" type="presOf" srcId="{45E2DF98-99DF-4128-AC55-BE181C4F2C07}" destId="{4E80D797-4761-415F-968C-09F31D4B7A0F}" srcOrd="1" destOrd="2" presId="urn:microsoft.com/office/officeart/2005/8/layout/cycle4#1"/>
    <dgm:cxn modelId="{2A9D72E1-CF51-4A37-8C79-48EBDA8C4338}" type="presOf" srcId="{E8C6665C-49BA-4EB1-AD0F-F95160F8D11B}" destId="{9EC530A5-2499-48DC-A9D3-48906C3C1717}" srcOrd="0" destOrd="0" presId="urn:microsoft.com/office/officeart/2005/8/layout/cycle4#1"/>
    <dgm:cxn modelId="{608C7067-691B-43D6-B72A-9E32CAD8D548}" type="presOf" srcId="{863C63A4-5096-488C-A2CC-ABF4005D5030}" destId="{DC091DDB-DC4B-4250-B1D3-2EA67E578D4E}" srcOrd="0" destOrd="1" presId="urn:microsoft.com/office/officeart/2005/8/layout/cycle4#1"/>
    <dgm:cxn modelId="{B772BB76-E7B0-4B06-A8E5-DDCD03AF1AEF}" type="presOf" srcId="{45E2DF98-99DF-4128-AC55-BE181C4F2C07}" destId="{0D639E68-5F00-43B3-AFAB-8047033E8655}" srcOrd="0" destOrd="2" presId="urn:microsoft.com/office/officeart/2005/8/layout/cycle4#1"/>
    <dgm:cxn modelId="{08F986D1-2E69-4CDA-B6E4-469EF201E2FB}" type="presOf" srcId="{CC956811-7C52-4F0D-BDDD-606EC87C7D8B}" destId="{31A87B3A-4AA9-4F9A-A05A-D0A31F59886C}" srcOrd="1" destOrd="1" presId="urn:microsoft.com/office/officeart/2005/8/layout/cycle4#1"/>
    <dgm:cxn modelId="{2EC0ADC0-5C84-4988-BC71-A446FCBB14F7}" srcId="{5ADCF709-466C-4012-8A6B-2D35C13A5449}" destId="{39F66651-90D1-457F-B925-F6D89FFB0869}" srcOrd="2" destOrd="0" parTransId="{0EC4041B-385E-47FA-9113-DA6AFF85D4BD}" sibTransId="{48650C5F-8C6A-435A-AF2B-273F0F9E0DB2}"/>
    <dgm:cxn modelId="{60FFB0CE-21A5-43B9-8A44-910B7B7B6C4A}" type="presOf" srcId="{5ADCF709-466C-4012-8A6B-2D35C13A5449}" destId="{98F9A544-0169-4AD0-A50E-247C6916EAA6}" srcOrd="0" destOrd="0" presId="urn:microsoft.com/office/officeart/2005/8/layout/cycle4#1"/>
    <dgm:cxn modelId="{7FDB847F-F064-4775-B85D-76D20D0556FB}" type="presOf" srcId="{50409BC1-47C1-4DC3-BC38-C49E3702722D}" destId="{31A87B3A-4AA9-4F9A-A05A-D0A31F59886C}" srcOrd="1" destOrd="0" presId="urn:microsoft.com/office/officeart/2005/8/layout/cycle4#1"/>
    <dgm:cxn modelId="{6AF7A087-4182-41D9-94C1-4F07430793BF}" type="presOf" srcId="{DD383AF9-8862-41DC-9B56-9EB532FBD68A}" destId="{219511B2-0883-4890-AB13-5DA4BA9DDC43}" srcOrd="0" destOrd="0" presId="urn:microsoft.com/office/officeart/2005/8/layout/cycle4#1"/>
    <dgm:cxn modelId="{4394A648-6B6F-48D7-AF5B-C337614D489D}" type="presParOf" srcId="{98F9A544-0169-4AD0-A50E-247C6916EAA6}" destId="{9DDBC1A5-92AF-42CF-8E83-67314DC46577}" srcOrd="0" destOrd="0" presId="urn:microsoft.com/office/officeart/2005/8/layout/cycle4#1"/>
    <dgm:cxn modelId="{38D1F34A-B33E-4528-B6C5-7055A40A09A5}" type="presParOf" srcId="{9DDBC1A5-92AF-42CF-8E83-67314DC46577}" destId="{D0F8978A-0694-4DB9-921C-C22F2E6771CD}" srcOrd="0" destOrd="0" presId="urn:microsoft.com/office/officeart/2005/8/layout/cycle4#1"/>
    <dgm:cxn modelId="{265B7ED8-D4E2-44FE-A4A0-5A8419B248D3}" type="presParOf" srcId="{D0F8978A-0694-4DB9-921C-C22F2E6771CD}" destId="{DC091DDB-DC4B-4250-B1D3-2EA67E578D4E}" srcOrd="0" destOrd="0" presId="urn:microsoft.com/office/officeart/2005/8/layout/cycle4#1"/>
    <dgm:cxn modelId="{CA33823A-B676-4A6A-88C2-299D7866441F}" type="presParOf" srcId="{D0F8978A-0694-4DB9-921C-C22F2E6771CD}" destId="{93E1B510-ABE3-4B3F-B0FA-584ED459D5B8}" srcOrd="1" destOrd="0" presId="urn:microsoft.com/office/officeart/2005/8/layout/cycle4#1"/>
    <dgm:cxn modelId="{2776A69C-8938-4337-A051-3BB8DA246772}" type="presParOf" srcId="{9DDBC1A5-92AF-42CF-8E83-67314DC46577}" destId="{8868059F-EE92-4CFF-822E-7A6B44021521}" srcOrd="1" destOrd="0" presId="urn:microsoft.com/office/officeart/2005/8/layout/cycle4#1"/>
    <dgm:cxn modelId="{8A85DDE9-A2EF-443C-8700-F3B1FB1D13CA}" type="presParOf" srcId="{8868059F-EE92-4CFF-822E-7A6B44021521}" destId="{0D639E68-5F00-43B3-AFAB-8047033E8655}" srcOrd="0" destOrd="0" presId="urn:microsoft.com/office/officeart/2005/8/layout/cycle4#1"/>
    <dgm:cxn modelId="{59CE6685-A4C9-459C-BF0B-4B6126BFA7B9}" type="presParOf" srcId="{8868059F-EE92-4CFF-822E-7A6B44021521}" destId="{4E80D797-4761-415F-968C-09F31D4B7A0F}" srcOrd="1" destOrd="0" presId="urn:microsoft.com/office/officeart/2005/8/layout/cycle4#1"/>
    <dgm:cxn modelId="{E4D4F56E-0A67-4777-991B-112E0E0BA2D8}" type="presParOf" srcId="{9DDBC1A5-92AF-42CF-8E83-67314DC46577}" destId="{A43EEA47-4424-4F32-A02E-4962CFD2C656}" srcOrd="2" destOrd="0" presId="urn:microsoft.com/office/officeart/2005/8/layout/cycle4#1"/>
    <dgm:cxn modelId="{6EF49D87-66C4-4764-B61F-12C22F8ABFA0}" type="presParOf" srcId="{A43EEA47-4424-4F32-A02E-4962CFD2C656}" destId="{9EC530A5-2499-48DC-A9D3-48906C3C1717}" srcOrd="0" destOrd="0" presId="urn:microsoft.com/office/officeart/2005/8/layout/cycle4#1"/>
    <dgm:cxn modelId="{07AE5986-9E7F-4028-B9B9-9097FC11AD4D}" type="presParOf" srcId="{A43EEA47-4424-4F32-A02E-4962CFD2C656}" destId="{C782550B-1C7D-470C-89B4-E38DF1B9C15E}" srcOrd="1" destOrd="0" presId="urn:microsoft.com/office/officeart/2005/8/layout/cycle4#1"/>
    <dgm:cxn modelId="{FEF1A315-7CB0-49CD-AF5B-84554B3708E1}" type="presParOf" srcId="{9DDBC1A5-92AF-42CF-8E83-67314DC46577}" destId="{8F927F98-32E0-4459-8BC0-19C26B9B4EFD}" srcOrd="3" destOrd="0" presId="urn:microsoft.com/office/officeart/2005/8/layout/cycle4#1"/>
    <dgm:cxn modelId="{7EA24691-378B-421F-B1F8-5D921A866742}" type="presParOf" srcId="{8F927F98-32E0-4459-8BC0-19C26B9B4EFD}" destId="{E17A7786-DAB5-4134-9948-13ABBF0EC81E}" srcOrd="0" destOrd="0" presId="urn:microsoft.com/office/officeart/2005/8/layout/cycle4#1"/>
    <dgm:cxn modelId="{3A04BADA-0AC1-46D0-9434-1F5C73EF4F68}" type="presParOf" srcId="{8F927F98-32E0-4459-8BC0-19C26B9B4EFD}" destId="{31A87B3A-4AA9-4F9A-A05A-D0A31F59886C}" srcOrd="1" destOrd="0" presId="urn:microsoft.com/office/officeart/2005/8/layout/cycle4#1"/>
    <dgm:cxn modelId="{63DA4011-B710-47B8-9493-F8B22536EAD6}" type="presParOf" srcId="{9DDBC1A5-92AF-42CF-8E83-67314DC46577}" destId="{9E8DF833-8938-4203-810C-16734A925566}" srcOrd="4" destOrd="0" presId="urn:microsoft.com/office/officeart/2005/8/layout/cycle4#1"/>
    <dgm:cxn modelId="{A29C49D5-DC23-48A7-B8EA-467FCDC43694}" type="presParOf" srcId="{98F9A544-0169-4AD0-A50E-247C6916EAA6}" destId="{B8E75F56-D696-47AC-B25F-98ADF8436DAF}" srcOrd="1" destOrd="0" presId="urn:microsoft.com/office/officeart/2005/8/layout/cycle4#1"/>
    <dgm:cxn modelId="{7BBD052D-A998-4CED-8BD5-3D8907B1333D}" type="presParOf" srcId="{B8E75F56-D696-47AC-B25F-98ADF8436DAF}" destId="{0879AC1E-D610-45E7-901B-F13D7A263A77}" srcOrd="0" destOrd="0" presId="urn:microsoft.com/office/officeart/2005/8/layout/cycle4#1"/>
    <dgm:cxn modelId="{E2466565-5D4D-40C7-AE2D-4064847F2E8B}" type="presParOf" srcId="{B8E75F56-D696-47AC-B25F-98ADF8436DAF}" destId="{219511B2-0883-4890-AB13-5DA4BA9DDC43}" srcOrd="1" destOrd="0" presId="urn:microsoft.com/office/officeart/2005/8/layout/cycle4#1"/>
    <dgm:cxn modelId="{1382FFFD-B1DD-4DA5-9939-20D719F16202}" type="presParOf" srcId="{B8E75F56-D696-47AC-B25F-98ADF8436DAF}" destId="{95DBCF27-BB0D-49B4-8C90-35052EA5B62A}" srcOrd="2" destOrd="0" presId="urn:microsoft.com/office/officeart/2005/8/layout/cycle4#1"/>
    <dgm:cxn modelId="{8FDA9F4C-8B2F-432F-ABA5-924F4E937929}" type="presParOf" srcId="{B8E75F56-D696-47AC-B25F-98ADF8436DAF}" destId="{7DD981F3-0F62-4C0C-B59F-D55A4B47176E}" srcOrd="3" destOrd="0" presId="urn:microsoft.com/office/officeart/2005/8/layout/cycle4#1"/>
    <dgm:cxn modelId="{13B6567F-74C4-46C2-A98D-CF10AF854CF8}" type="presParOf" srcId="{B8E75F56-D696-47AC-B25F-98ADF8436DAF}" destId="{EAE51616-8502-4466-AB91-6BC67D629304}" srcOrd="4" destOrd="0" presId="urn:microsoft.com/office/officeart/2005/8/layout/cycle4#1"/>
    <dgm:cxn modelId="{6A2A0FDF-F24B-4C80-8C31-137CD3DF6C77}" type="presParOf" srcId="{98F9A544-0169-4AD0-A50E-247C6916EAA6}" destId="{C44A42F2-6C7A-4CA6-B226-2305EAD62AB6}" srcOrd="2" destOrd="0" presId="urn:microsoft.com/office/officeart/2005/8/layout/cycle4#1"/>
    <dgm:cxn modelId="{C2EB3F1C-3514-4B2D-94F6-4350035E2E93}" type="presParOf" srcId="{98F9A544-0169-4AD0-A50E-247C6916EAA6}" destId="{5A0DBCF6-6FFD-4E70-AAD4-29B517AC999F}" srcOrd="3" destOrd="0" presId="urn:microsoft.com/office/officeart/2005/8/layout/cycle4#1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7D93D2C4-1BE4-4EA6-842A-57B52A62A628}" type="doc">
      <dgm:prSet loTypeId="urn:microsoft.com/office/officeart/2005/8/layout/vList3#1" loCatId="list" qsTypeId="urn:microsoft.com/office/officeart/2005/8/quickstyle/simple1#2" qsCatId="simple" csTypeId="urn:microsoft.com/office/officeart/2005/8/colors/accent1_1#1" csCatId="accent1" phldr="1"/>
      <dgm:spPr/>
    </dgm:pt>
    <dgm:pt modelId="{14891E98-5E9C-4981-8213-E70A2C7ED027}">
      <dgm:prSet phldrT="[文字]"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Enquiry</a:t>
          </a:r>
          <a:r>
            <a:rPr lang="en-US" altLang="zh-TW" sz="1600" dirty="0" smtClean="0">
              <a:latin typeface="Arial" panose="020B0604020202020204" pitchFamily="34" charset="0"/>
              <a:cs typeface="Arial" panose="020B0604020202020204" pitchFamily="34" charset="0"/>
            </a:rPr>
            <a:t> </a:t>
          </a:r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Service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2CDDF417-0968-4C86-A841-A60FFC1F152C}" type="parTrans" cxnId="{A27A5090-EFF6-4DE4-BABC-A0C0AD5E8940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AC148141-3E15-428A-A8BE-0825208E4A5E}" type="sibTrans" cxnId="{A27A5090-EFF6-4DE4-BABC-A0C0AD5E8940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2983F7F6-D3E5-441F-B176-6E41188E4489}">
      <dgm:prSet phldrT="[文字]"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Objections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DEAE0747-A657-4A94-B415-981EFB224890}" type="parTrans" cxnId="{00267D0A-9DAF-4A56-B87A-21F965048FAE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A597D698-2A8F-45D3-B044-C4390222C7DB}" type="sibTrans" cxnId="{00267D0A-9DAF-4A56-B87A-21F965048FAE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D8935EB6-7C8F-4A89-937B-0A631B96C6A7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Tax Reserve Certificates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D0F5DB0D-8B0D-452C-B1F8-FD9E0E48D770}" type="parTrans" cxnId="{91CF1761-FC43-4EA7-92CA-44E8ED414715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C628EAD6-B4F1-4EA4-9FDF-8062301926E1}" type="sibTrans" cxnId="{91CF1761-FC43-4EA7-92CA-44E8ED414715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D8DAFB8D-DDC0-4A01-9BBE-4B979DD774AF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Assessment of Tax Returns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EBCAE794-9EE2-430D-B448-31A90287D874}" type="parTrans" cxnId="{45A1C789-0824-458C-BE2A-E65212947FEF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84BD8924-387B-449F-BA68-447F75663EF7}" type="sibTrans" cxnId="{45A1C789-0824-458C-BE2A-E65212947FEF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E7A593FE-A8C2-4853-8735-BF7EACBB050B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Issue of Tax Returns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9377E5E6-2CD7-41B6-AAA9-F3A1ADCA0F6A}" type="parTrans" cxnId="{67227729-FF95-4734-B76A-574A3F0E246C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E07BD75B-1800-427F-9B2B-8AFA8FC9090B}" type="sibTrans" cxnId="{67227729-FF95-4734-B76A-574A3F0E246C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231B67D5-C907-4138-B00F-AE1B53F77EFE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Deregistration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38937674-6773-4190-8421-12F782210BDD}" type="parTrans" cxnId="{BD0C8365-1D08-40AC-8062-2F116EE30F45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4402E294-34F2-4C28-BD63-058E6EC2F890}" type="sibTrans" cxnId="{BD0C8365-1D08-40AC-8062-2F116EE30F45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43D112EF-8153-4E76-AD2A-F9248A805FEE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Written Enquiries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096CB8B3-4550-495F-A1F4-558ADA9136BA}" type="parTrans" cxnId="{31B12834-2BD1-45B8-9EC6-0152A383FA40}">
      <dgm:prSet/>
      <dgm:spPr/>
      <dgm:t>
        <a:bodyPr/>
        <a:lstStyle/>
        <a:p>
          <a:endParaRPr lang="zh-TW" altLang="en-US">
            <a:solidFill>
              <a:srgbClr val="C00000"/>
            </a:solidFill>
          </a:endParaRPr>
        </a:p>
      </dgm:t>
    </dgm:pt>
    <dgm:pt modelId="{0516C75A-ECB7-47D5-BAFD-3AA0266930E8}" type="sibTrans" cxnId="{31B12834-2BD1-45B8-9EC6-0152A383FA40}">
      <dgm:prSet/>
      <dgm:spPr/>
      <dgm:t>
        <a:bodyPr/>
        <a:lstStyle/>
        <a:p>
          <a:endParaRPr lang="zh-TW" altLang="en-US">
            <a:solidFill>
              <a:srgbClr val="C00000"/>
            </a:solidFill>
          </a:endParaRPr>
        </a:p>
      </dgm:t>
    </dgm:pt>
    <dgm:pt modelId="{EAE7F76E-16E6-41B4-8655-8AD461F45F32}" type="pres">
      <dgm:prSet presAssocID="{7D93D2C4-1BE4-4EA6-842A-57B52A62A628}" presName="linearFlow" presStyleCnt="0">
        <dgm:presLayoutVars>
          <dgm:dir/>
          <dgm:resizeHandles val="exact"/>
        </dgm:presLayoutVars>
      </dgm:prSet>
      <dgm:spPr/>
    </dgm:pt>
    <dgm:pt modelId="{2280F590-0864-444A-887C-EB7AB5520A12}" type="pres">
      <dgm:prSet presAssocID="{14891E98-5E9C-4981-8213-E70A2C7ED027}" presName="composite" presStyleCnt="0"/>
      <dgm:spPr/>
    </dgm:pt>
    <dgm:pt modelId="{A0E8ADAE-93EC-488A-B70E-01BE5858DF59}" type="pres">
      <dgm:prSet presAssocID="{14891E98-5E9C-4981-8213-E70A2C7ED027}" presName="imgShp" presStyleLbl="fgImgPlace1" presStyleIdx="0" presStyleCnt="7"/>
      <dgm:spPr/>
    </dgm:pt>
    <dgm:pt modelId="{D5B161D0-F786-441C-9BAF-5679014F8B1C}" type="pres">
      <dgm:prSet presAssocID="{14891E98-5E9C-4981-8213-E70A2C7ED027}" presName="txShp" presStyleLbl="node1" presStyleIdx="0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00CD27A1-EE72-439B-86E4-BCF02CCD758A}" type="pres">
      <dgm:prSet presAssocID="{AC148141-3E15-428A-A8BE-0825208E4A5E}" presName="spacing" presStyleCnt="0"/>
      <dgm:spPr/>
    </dgm:pt>
    <dgm:pt modelId="{377C933A-A0FD-4C43-B37F-5724EE25C93F}" type="pres">
      <dgm:prSet presAssocID="{43D112EF-8153-4E76-AD2A-F9248A805FEE}" presName="composite" presStyleCnt="0"/>
      <dgm:spPr/>
    </dgm:pt>
    <dgm:pt modelId="{11C90131-3AE8-4480-9E38-311CBA8D833B}" type="pres">
      <dgm:prSet presAssocID="{43D112EF-8153-4E76-AD2A-F9248A805FEE}" presName="imgShp" presStyleLbl="fgImgPlace1" presStyleIdx="1" presStyleCnt="7"/>
      <dgm:spPr/>
    </dgm:pt>
    <dgm:pt modelId="{5EC84FC5-9015-4835-97EE-071E00683377}" type="pres">
      <dgm:prSet presAssocID="{43D112EF-8153-4E76-AD2A-F9248A805FEE}" presName="txShp" presStyleLbl="node1" presStyleIdx="1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5BB57403-63F6-4AA3-9DF6-A36080236F6C}" type="pres">
      <dgm:prSet presAssocID="{0516C75A-ECB7-47D5-BAFD-3AA0266930E8}" presName="spacing" presStyleCnt="0"/>
      <dgm:spPr/>
    </dgm:pt>
    <dgm:pt modelId="{71486E80-26DF-4491-B8BC-B1D6E7371A90}" type="pres">
      <dgm:prSet presAssocID="{D8DAFB8D-DDC0-4A01-9BBE-4B979DD774AF}" presName="composite" presStyleCnt="0"/>
      <dgm:spPr/>
    </dgm:pt>
    <dgm:pt modelId="{75BF533F-0F35-4914-9D60-F553C57BDAD1}" type="pres">
      <dgm:prSet presAssocID="{D8DAFB8D-DDC0-4A01-9BBE-4B979DD774AF}" presName="imgShp" presStyleLbl="fgImgPlace1" presStyleIdx="2" presStyleCnt="7"/>
      <dgm:spPr/>
    </dgm:pt>
    <dgm:pt modelId="{3C1551D7-8ABE-49AA-BA89-800C699B92B0}" type="pres">
      <dgm:prSet presAssocID="{D8DAFB8D-DDC0-4A01-9BBE-4B979DD774AF}" presName="txShp" presStyleLbl="node1" presStyleIdx="2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CD507BE6-BB73-4C7A-A061-4D89D6BB47C3}" type="pres">
      <dgm:prSet presAssocID="{84BD8924-387B-449F-BA68-447F75663EF7}" presName="spacing" presStyleCnt="0"/>
      <dgm:spPr/>
    </dgm:pt>
    <dgm:pt modelId="{1AAACB68-102C-41F9-9427-465F16F9AA4C}" type="pres">
      <dgm:prSet presAssocID="{E7A593FE-A8C2-4853-8735-BF7EACBB050B}" presName="composite" presStyleCnt="0"/>
      <dgm:spPr/>
    </dgm:pt>
    <dgm:pt modelId="{A9D23188-A1E5-4ED1-A5ED-7FF985BB97DE}" type="pres">
      <dgm:prSet presAssocID="{E7A593FE-A8C2-4853-8735-BF7EACBB050B}" presName="imgShp" presStyleLbl="fgImgPlace1" presStyleIdx="3" presStyleCnt="7"/>
      <dgm:spPr/>
    </dgm:pt>
    <dgm:pt modelId="{BB7650F8-A672-494A-8580-F007D3A77E15}" type="pres">
      <dgm:prSet presAssocID="{E7A593FE-A8C2-4853-8735-BF7EACBB050B}" presName="txShp" presStyleLbl="node1" presStyleIdx="3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618415C3-89A3-4309-A46A-8BABAB063DE9}" type="pres">
      <dgm:prSet presAssocID="{E07BD75B-1800-427F-9B2B-8AFA8FC9090B}" presName="spacing" presStyleCnt="0"/>
      <dgm:spPr/>
    </dgm:pt>
    <dgm:pt modelId="{2797C041-E76B-4E40-81ED-7C90FF82BE11}" type="pres">
      <dgm:prSet presAssocID="{231B67D5-C907-4138-B00F-AE1B53F77EFE}" presName="composite" presStyleCnt="0"/>
      <dgm:spPr/>
    </dgm:pt>
    <dgm:pt modelId="{BE8BA464-1BDC-41FD-B984-4DEFF1C4A6DC}" type="pres">
      <dgm:prSet presAssocID="{231B67D5-C907-4138-B00F-AE1B53F77EFE}" presName="imgShp" presStyleLbl="fgImgPlace1" presStyleIdx="4" presStyleCnt="7"/>
      <dgm:spPr/>
    </dgm:pt>
    <dgm:pt modelId="{04098D32-C66B-41FB-8ABB-C8E1A3D3B894}" type="pres">
      <dgm:prSet presAssocID="{231B67D5-C907-4138-B00F-AE1B53F77EFE}" presName="txShp" presStyleLbl="node1" presStyleIdx="4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5C84E49B-7C3F-4CF4-8F6A-578A39D73CAE}" type="pres">
      <dgm:prSet presAssocID="{4402E294-34F2-4C28-BD63-058E6EC2F890}" presName="spacing" presStyleCnt="0"/>
      <dgm:spPr/>
    </dgm:pt>
    <dgm:pt modelId="{56F6315C-28D3-41EB-990B-E18C6B496E2B}" type="pres">
      <dgm:prSet presAssocID="{D8935EB6-7C8F-4A89-937B-0A631B96C6A7}" presName="composite" presStyleCnt="0"/>
      <dgm:spPr/>
    </dgm:pt>
    <dgm:pt modelId="{44F97118-9BF7-40A1-9751-1C3FA698E3D2}" type="pres">
      <dgm:prSet presAssocID="{D8935EB6-7C8F-4A89-937B-0A631B96C6A7}" presName="imgShp" presStyleLbl="fgImgPlace1" presStyleIdx="5" presStyleCnt="7"/>
      <dgm:spPr/>
    </dgm:pt>
    <dgm:pt modelId="{91ED0DBF-FE52-4E24-95EE-6F6F56538143}" type="pres">
      <dgm:prSet presAssocID="{D8935EB6-7C8F-4A89-937B-0A631B96C6A7}" presName="txShp" presStyleLbl="node1" presStyleIdx="5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F7439A25-066D-4543-A501-97F879E06D6F}" type="pres">
      <dgm:prSet presAssocID="{C628EAD6-B4F1-4EA4-9FDF-8062301926E1}" presName="spacing" presStyleCnt="0"/>
      <dgm:spPr/>
    </dgm:pt>
    <dgm:pt modelId="{71AC25EC-F59E-40DA-9719-F8E7481600DD}" type="pres">
      <dgm:prSet presAssocID="{2983F7F6-D3E5-441F-B176-6E41188E4489}" presName="composite" presStyleCnt="0"/>
      <dgm:spPr/>
    </dgm:pt>
    <dgm:pt modelId="{EA8BC5A0-DDBF-4207-AA5B-6B4B0F7BB687}" type="pres">
      <dgm:prSet presAssocID="{2983F7F6-D3E5-441F-B176-6E41188E4489}" presName="imgShp" presStyleLbl="fgImgPlace1" presStyleIdx="6" presStyleCnt="7"/>
      <dgm:spPr/>
    </dgm:pt>
    <dgm:pt modelId="{47C39AFA-512D-4DC2-AF39-003D4D99846C}" type="pres">
      <dgm:prSet presAssocID="{2983F7F6-D3E5-441F-B176-6E41188E4489}" presName="txShp" presStyleLbl="node1" presStyleIdx="6" presStyleCnt="7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</dgm:ptLst>
  <dgm:cxnLst>
    <dgm:cxn modelId="{6A879DDD-5868-48AE-8903-9EBECCED5A13}" type="presOf" srcId="{2983F7F6-D3E5-441F-B176-6E41188E4489}" destId="{47C39AFA-512D-4DC2-AF39-003D4D99846C}" srcOrd="0" destOrd="0" presId="urn:microsoft.com/office/officeart/2005/8/layout/vList3#1"/>
    <dgm:cxn modelId="{00267D0A-9DAF-4A56-B87A-21F965048FAE}" srcId="{7D93D2C4-1BE4-4EA6-842A-57B52A62A628}" destId="{2983F7F6-D3E5-441F-B176-6E41188E4489}" srcOrd="6" destOrd="0" parTransId="{DEAE0747-A657-4A94-B415-981EFB224890}" sibTransId="{A597D698-2A8F-45D3-B044-C4390222C7DB}"/>
    <dgm:cxn modelId="{45A1C789-0824-458C-BE2A-E65212947FEF}" srcId="{7D93D2C4-1BE4-4EA6-842A-57B52A62A628}" destId="{D8DAFB8D-DDC0-4A01-9BBE-4B979DD774AF}" srcOrd="2" destOrd="0" parTransId="{EBCAE794-9EE2-430D-B448-31A90287D874}" sibTransId="{84BD8924-387B-449F-BA68-447F75663EF7}"/>
    <dgm:cxn modelId="{37AC1AE1-7DAA-494E-9AB1-B39CD6C3CB7E}" type="presOf" srcId="{E7A593FE-A8C2-4853-8735-BF7EACBB050B}" destId="{BB7650F8-A672-494A-8580-F007D3A77E15}" srcOrd="0" destOrd="0" presId="urn:microsoft.com/office/officeart/2005/8/layout/vList3#1"/>
    <dgm:cxn modelId="{DD3DE540-7188-46B5-8D89-A29F9A8F8AB2}" type="presOf" srcId="{D8935EB6-7C8F-4A89-937B-0A631B96C6A7}" destId="{91ED0DBF-FE52-4E24-95EE-6F6F56538143}" srcOrd="0" destOrd="0" presId="urn:microsoft.com/office/officeart/2005/8/layout/vList3#1"/>
    <dgm:cxn modelId="{0AABB56A-42E3-4592-AA02-99CD3888518D}" type="presOf" srcId="{7D93D2C4-1BE4-4EA6-842A-57B52A62A628}" destId="{EAE7F76E-16E6-41B4-8655-8AD461F45F32}" srcOrd="0" destOrd="0" presId="urn:microsoft.com/office/officeart/2005/8/layout/vList3#1"/>
    <dgm:cxn modelId="{31B12834-2BD1-45B8-9EC6-0152A383FA40}" srcId="{7D93D2C4-1BE4-4EA6-842A-57B52A62A628}" destId="{43D112EF-8153-4E76-AD2A-F9248A805FEE}" srcOrd="1" destOrd="0" parTransId="{096CB8B3-4550-495F-A1F4-558ADA9136BA}" sibTransId="{0516C75A-ECB7-47D5-BAFD-3AA0266930E8}"/>
    <dgm:cxn modelId="{BD0C8365-1D08-40AC-8062-2F116EE30F45}" srcId="{7D93D2C4-1BE4-4EA6-842A-57B52A62A628}" destId="{231B67D5-C907-4138-B00F-AE1B53F77EFE}" srcOrd="4" destOrd="0" parTransId="{38937674-6773-4190-8421-12F782210BDD}" sibTransId="{4402E294-34F2-4C28-BD63-058E6EC2F890}"/>
    <dgm:cxn modelId="{73A2CCE8-3CE8-4EFA-8215-44F8DC7C5EB1}" type="presOf" srcId="{43D112EF-8153-4E76-AD2A-F9248A805FEE}" destId="{5EC84FC5-9015-4835-97EE-071E00683377}" srcOrd="0" destOrd="0" presId="urn:microsoft.com/office/officeart/2005/8/layout/vList3#1"/>
    <dgm:cxn modelId="{67227729-FF95-4734-B76A-574A3F0E246C}" srcId="{7D93D2C4-1BE4-4EA6-842A-57B52A62A628}" destId="{E7A593FE-A8C2-4853-8735-BF7EACBB050B}" srcOrd="3" destOrd="0" parTransId="{9377E5E6-2CD7-41B6-AAA9-F3A1ADCA0F6A}" sibTransId="{E07BD75B-1800-427F-9B2B-8AFA8FC9090B}"/>
    <dgm:cxn modelId="{547CD6D8-302C-4418-9266-E6B156BA3E99}" type="presOf" srcId="{D8DAFB8D-DDC0-4A01-9BBE-4B979DD774AF}" destId="{3C1551D7-8ABE-49AA-BA89-800C699B92B0}" srcOrd="0" destOrd="0" presId="urn:microsoft.com/office/officeart/2005/8/layout/vList3#1"/>
    <dgm:cxn modelId="{A27A5090-EFF6-4DE4-BABC-A0C0AD5E8940}" srcId="{7D93D2C4-1BE4-4EA6-842A-57B52A62A628}" destId="{14891E98-5E9C-4981-8213-E70A2C7ED027}" srcOrd="0" destOrd="0" parTransId="{2CDDF417-0968-4C86-A841-A60FFC1F152C}" sibTransId="{AC148141-3E15-428A-A8BE-0825208E4A5E}"/>
    <dgm:cxn modelId="{91CF1761-FC43-4EA7-92CA-44E8ED414715}" srcId="{7D93D2C4-1BE4-4EA6-842A-57B52A62A628}" destId="{D8935EB6-7C8F-4A89-937B-0A631B96C6A7}" srcOrd="5" destOrd="0" parTransId="{D0F5DB0D-8B0D-452C-B1F8-FD9E0E48D770}" sibTransId="{C628EAD6-B4F1-4EA4-9FDF-8062301926E1}"/>
    <dgm:cxn modelId="{B53615C2-09AC-4FCA-917E-A204511FF1CD}" type="presOf" srcId="{14891E98-5E9C-4981-8213-E70A2C7ED027}" destId="{D5B161D0-F786-441C-9BAF-5679014F8B1C}" srcOrd="0" destOrd="0" presId="urn:microsoft.com/office/officeart/2005/8/layout/vList3#1"/>
    <dgm:cxn modelId="{BE375FF5-D6E3-4A90-BBAB-8DA1CEA3D269}" type="presOf" srcId="{231B67D5-C907-4138-B00F-AE1B53F77EFE}" destId="{04098D32-C66B-41FB-8ABB-C8E1A3D3B894}" srcOrd="0" destOrd="0" presId="urn:microsoft.com/office/officeart/2005/8/layout/vList3#1"/>
    <dgm:cxn modelId="{F6EF6C01-FB2D-4997-B9CE-1D7F187E1A0A}" type="presParOf" srcId="{EAE7F76E-16E6-41B4-8655-8AD461F45F32}" destId="{2280F590-0864-444A-887C-EB7AB5520A12}" srcOrd="0" destOrd="0" presId="urn:microsoft.com/office/officeart/2005/8/layout/vList3#1"/>
    <dgm:cxn modelId="{C3A2819C-402C-4AE2-9033-3C30DA37C22A}" type="presParOf" srcId="{2280F590-0864-444A-887C-EB7AB5520A12}" destId="{A0E8ADAE-93EC-488A-B70E-01BE5858DF59}" srcOrd="0" destOrd="0" presId="urn:microsoft.com/office/officeart/2005/8/layout/vList3#1"/>
    <dgm:cxn modelId="{8833E50D-A446-45FC-B4B5-04E7CFDBBEA9}" type="presParOf" srcId="{2280F590-0864-444A-887C-EB7AB5520A12}" destId="{D5B161D0-F786-441C-9BAF-5679014F8B1C}" srcOrd="1" destOrd="0" presId="urn:microsoft.com/office/officeart/2005/8/layout/vList3#1"/>
    <dgm:cxn modelId="{8DB3163D-6840-4FDB-8FA9-6A738605915F}" type="presParOf" srcId="{EAE7F76E-16E6-41B4-8655-8AD461F45F32}" destId="{00CD27A1-EE72-439B-86E4-BCF02CCD758A}" srcOrd="1" destOrd="0" presId="urn:microsoft.com/office/officeart/2005/8/layout/vList3#1"/>
    <dgm:cxn modelId="{A2E810DF-738C-49CB-A285-55469D111C02}" type="presParOf" srcId="{EAE7F76E-16E6-41B4-8655-8AD461F45F32}" destId="{377C933A-A0FD-4C43-B37F-5724EE25C93F}" srcOrd="2" destOrd="0" presId="urn:microsoft.com/office/officeart/2005/8/layout/vList3#1"/>
    <dgm:cxn modelId="{D29A5305-264B-430D-9A0C-6E89E90CC3D8}" type="presParOf" srcId="{377C933A-A0FD-4C43-B37F-5724EE25C93F}" destId="{11C90131-3AE8-4480-9E38-311CBA8D833B}" srcOrd="0" destOrd="0" presId="urn:microsoft.com/office/officeart/2005/8/layout/vList3#1"/>
    <dgm:cxn modelId="{BEABD97B-7356-4AE2-93EE-6C2F8A4CC007}" type="presParOf" srcId="{377C933A-A0FD-4C43-B37F-5724EE25C93F}" destId="{5EC84FC5-9015-4835-97EE-071E00683377}" srcOrd="1" destOrd="0" presId="urn:microsoft.com/office/officeart/2005/8/layout/vList3#1"/>
    <dgm:cxn modelId="{798A6E5F-4363-4D25-B867-D9916F96256D}" type="presParOf" srcId="{EAE7F76E-16E6-41B4-8655-8AD461F45F32}" destId="{5BB57403-63F6-4AA3-9DF6-A36080236F6C}" srcOrd="3" destOrd="0" presId="urn:microsoft.com/office/officeart/2005/8/layout/vList3#1"/>
    <dgm:cxn modelId="{7C59AA70-455E-43DC-8C0E-78D3CD2ED029}" type="presParOf" srcId="{EAE7F76E-16E6-41B4-8655-8AD461F45F32}" destId="{71486E80-26DF-4491-B8BC-B1D6E7371A90}" srcOrd="4" destOrd="0" presId="urn:microsoft.com/office/officeart/2005/8/layout/vList3#1"/>
    <dgm:cxn modelId="{A0E0A469-0E34-4C1B-9899-A051E01CDD1A}" type="presParOf" srcId="{71486E80-26DF-4491-B8BC-B1D6E7371A90}" destId="{75BF533F-0F35-4914-9D60-F553C57BDAD1}" srcOrd="0" destOrd="0" presId="urn:microsoft.com/office/officeart/2005/8/layout/vList3#1"/>
    <dgm:cxn modelId="{4B17DC9E-829F-4671-80F7-9BE6820D8DD6}" type="presParOf" srcId="{71486E80-26DF-4491-B8BC-B1D6E7371A90}" destId="{3C1551D7-8ABE-49AA-BA89-800C699B92B0}" srcOrd="1" destOrd="0" presId="urn:microsoft.com/office/officeart/2005/8/layout/vList3#1"/>
    <dgm:cxn modelId="{228637F7-4CAC-4ADB-A6C6-55A8B03586E5}" type="presParOf" srcId="{EAE7F76E-16E6-41B4-8655-8AD461F45F32}" destId="{CD507BE6-BB73-4C7A-A061-4D89D6BB47C3}" srcOrd="5" destOrd="0" presId="urn:microsoft.com/office/officeart/2005/8/layout/vList3#1"/>
    <dgm:cxn modelId="{7F746DE9-FB41-4C21-8713-6D6F3CD13010}" type="presParOf" srcId="{EAE7F76E-16E6-41B4-8655-8AD461F45F32}" destId="{1AAACB68-102C-41F9-9427-465F16F9AA4C}" srcOrd="6" destOrd="0" presId="urn:microsoft.com/office/officeart/2005/8/layout/vList3#1"/>
    <dgm:cxn modelId="{76265BF1-A02F-4250-81E6-877018C3F9EB}" type="presParOf" srcId="{1AAACB68-102C-41F9-9427-465F16F9AA4C}" destId="{A9D23188-A1E5-4ED1-A5ED-7FF985BB97DE}" srcOrd="0" destOrd="0" presId="urn:microsoft.com/office/officeart/2005/8/layout/vList3#1"/>
    <dgm:cxn modelId="{AF666250-DDE0-433D-BDAA-983639ED0478}" type="presParOf" srcId="{1AAACB68-102C-41F9-9427-465F16F9AA4C}" destId="{BB7650F8-A672-494A-8580-F007D3A77E15}" srcOrd="1" destOrd="0" presId="urn:microsoft.com/office/officeart/2005/8/layout/vList3#1"/>
    <dgm:cxn modelId="{0E5A3610-43DC-4E50-8621-5616261FF572}" type="presParOf" srcId="{EAE7F76E-16E6-41B4-8655-8AD461F45F32}" destId="{618415C3-89A3-4309-A46A-8BABAB063DE9}" srcOrd="7" destOrd="0" presId="urn:microsoft.com/office/officeart/2005/8/layout/vList3#1"/>
    <dgm:cxn modelId="{0FCF80F3-4D34-4C11-8926-206748325E37}" type="presParOf" srcId="{EAE7F76E-16E6-41B4-8655-8AD461F45F32}" destId="{2797C041-E76B-4E40-81ED-7C90FF82BE11}" srcOrd="8" destOrd="0" presId="urn:microsoft.com/office/officeart/2005/8/layout/vList3#1"/>
    <dgm:cxn modelId="{0C93ABF5-FFFA-4316-A2FF-BEFF38D319CA}" type="presParOf" srcId="{2797C041-E76B-4E40-81ED-7C90FF82BE11}" destId="{BE8BA464-1BDC-41FD-B984-4DEFF1C4A6DC}" srcOrd="0" destOrd="0" presId="urn:microsoft.com/office/officeart/2005/8/layout/vList3#1"/>
    <dgm:cxn modelId="{BC3EFB66-B9E1-4DA9-AA42-A2A1C3502C5B}" type="presParOf" srcId="{2797C041-E76B-4E40-81ED-7C90FF82BE11}" destId="{04098D32-C66B-41FB-8ABB-C8E1A3D3B894}" srcOrd="1" destOrd="0" presId="urn:microsoft.com/office/officeart/2005/8/layout/vList3#1"/>
    <dgm:cxn modelId="{F5628E3B-9D2B-468B-831E-737BA091D694}" type="presParOf" srcId="{EAE7F76E-16E6-41B4-8655-8AD461F45F32}" destId="{5C84E49B-7C3F-4CF4-8F6A-578A39D73CAE}" srcOrd="9" destOrd="0" presId="urn:microsoft.com/office/officeart/2005/8/layout/vList3#1"/>
    <dgm:cxn modelId="{DACB507F-384C-4E42-B0B1-883623E224F9}" type="presParOf" srcId="{EAE7F76E-16E6-41B4-8655-8AD461F45F32}" destId="{56F6315C-28D3-41EB-990B-E18C6B496E2B}" srcOrd="10" destOrd="0" presId="urn:microsoft.com/office/officeart/2005/8/layout/vList3#1"/>
    <dgm:cxn modelId="{8698B360-DF9E-48B0-A26B-9E68D6FE76CE}" type="presParOf" srcId="{56F6315C-28D3-41EB-990B-E18C6B496E2B}" destId="{44F97118-9BF7-40A1-9751-1C3FA698E3D2}" srcOrd="0" destOrd="0" presId="urn:microsoft.com/office/officeart/2005/8/layout/vList3#1"/>
    <dgm:cxn modelId="{5BD9170C-CDC6-4B76-ABF8-03135F6E84CC}" type="presParOf" srcId="{56F6315C-28D3-41EB-990B-E18C6B496E2B}" destId="{91ED0DBF-FE52-4E24-95EE-6F6F56538143}" srcOrd="1" destOrd="0" presId="urn:microsoft.com/office/officeart/2005/8/layout/vList3#1"/>
    <dgm:cxn modelId="{094689D5-B907-4907-9FAF-DC2D29390FA9}" type="presParOf" srcId="{EAE7F76E-16E6-41B4-8655-8AD461F45F32}" destId="{F7439A25-066D-4543-A501-97F879E06D6F}" srcOrd="11" destOrd="0" presId="urn:microsoft.com/office/officeart/2005/8/layout/vList3#1"/>
    <dgm:cxn modelId="{5ABE2AB2-2C7B-4ACE-A119-C7C65F2F625C}" type="presParOf" srcId="{EAE7F76E-16E6-41B4-8655-8AD461F45F32}" destId="{71AC25EC-F59E-40DA-9719-F8E7481600DD}" srcOrd="12" destOrd="0" presId="urn:microsoft.com/office/officeart/2005/8/layout/vList3#1"/>
    <dgm:cxn modelId="{B636BBDF-2567-456C-B96E-A82F15E5A944}" type="presParOf" srcId="{71AC25EC-F59E-40DA-9719-F8E7481600DD}" destId="{EA8BC5A0-DDBF-4207-AA5B-6B4B0F7BB687}" srcOrd="0" destOrd="0" presId="urn:microsoft.com/office/officeart/2005/8/layout/vList3#1"/>
    <dgm:cxn modelId="{B1189395-99CC-4F7E-BD7C-EF7A2781C134}" type="presParOf" srcId="{71AC25EC-F59E-40DA-9719-F8E7481600DD}" destId="{47C39AFA-512D-4DC2-AF39-003D4D99846C}" srcOrd="1" destOrd="0" presId="urn:microsoft.com/office/officeart/2005/8/layout/vList3#1"/>
  </dgm:cxnLst>
  <dgm:bg/>
  <dgm:whole/>
  <dgm:extLst>
    <a:ext uri="http://schemas.microsoft.com/office/drawing/2008/diagram">
      <dsp:dataModelExt xmlns:dsp="http://schemas.microsoft.com/office/drawing/2008/diagram" xmlns="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7D93D2C4-1BE4-4EA6-842A-57B52A62A628}" type="doc">
      <dgm:prSet loTypeId="urn:microsoft.com/office/officeart/2005/8/layout/vList3#2" loCatId="list" qsTypeId="urn:microsoft.com/office/officeart/2005/8/quickstyle/simple1#3" qsCatId="simple" csTypeId="urn:microsoft.com/office/officeart/2005/8/colors/accent1_1#2" csCatId="accent1" phldr="1"/>
      <dgm:spPr/>
    </dgm:pt>
    <dgm:pt modelId="{14891E98-5E9C-4981-8213-E70A2C7ED027}">
      <dgm:prSet phldrT="[文字]"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Tax Holdover Claims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2CDDF417-0968-4C86-A841-A60FFC1F152C}" type="parTrans" cxnId="{A27A5090-EFF6-4DE4-BABC-A0C0AD5E8940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AC148141-3E15-428A-A8BE-0825208E4A5E}" type="sibTrans" cxnId="{A27A5090-EFF6-4DE4-BABC-A0C0AD5E8940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E47AE5F2-829F-4576-AFB7-27134AA90FD2}">
      <dgm:prSet phldrT="[文字]"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Tax Payment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EC4C92E4-5A42-4CF6-9514-7C33E7BCC0A5}" type="parTrans" cxnId="{8FD8BAAF-09A6-4568-9563-304BE0F69D1B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9575BC80-DFFB-46DD-B565-9414B0D7DD80}" type="sibTrans" cxnId="{8FD8BAAF-09A6-4568-9563-304BE0F69D1B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2983F7F6-D3E5-441F-B176-6E41188E4489}">
      <dgm:prSet phldrT="[文字]"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eTAX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DEAE0747-A657-4A94-B415-981EFB224890}" type="parTrans" cxnId="{00267D0A-9DAF-4A56-B87A-21F965048FAE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A597D698-2A8F-45D3-B044-C4390222C7DB}" type="sibTrans" cxnId="{00267D0A-9DAF-4A56-B87A-21F965048FAE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D8935EB6-7C8F-4A89-937B-0A631B96C6A7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Business Registration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D0F5DB0D-8B0D-452C-B1F8-FD9E0E48D770}" type="parTrans" cxnId="{91CF1761-FC43-4EA7-92CA-44E8ED414715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C628EAD6-B4F1-4EA4-9FDF-8062301926E1}" type="sibTrans" cxnId="{91CF1761-FC43-4EA7-92CA-44E8ED414715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D8DAFB8D-DDC0-4A01-9BBE-4B979DD774AF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Refunds of Tax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EBCAE794-9EE2-430D-B448-31A90287D874}" type="parTrans" cxnId="{45A1C789-0824-458C-BE2A-E65212947FEF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84BD8924-387B-449F-BA68-447F75663EF7}" type="sibTrans" cxnId="{45A1C789-0824-458C-BE2A-E65212947FEF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E7A593FE-A8C2-4853-8735-BF7EACBB050B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Tax Audit and Investigation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9377E5E6-2CD7-41B6-AAA9-F3A1ADCA0F6A}" type="parTrans" cxnId="{67227729-FF95-4734-B76A-574A3F0E246C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E07BD75B-1800-427F-9B2B-8AFA8FC9090B}" type="sibTrans" cxnId="{67227729-FF95-4734-B76A-574A3F0E246C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231B67D5-C907-4138-B00F-AE1B53F77EFE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Stamp Duty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38937674-6773-4190-8421-12F782210BDD}" type="parTrans" cxnId="{BD0C8365-1D08-40AC-8062-2F116EE30F45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4402E294-34F2-4C28-BD63-058E6EC2F890}" type="sibTrans" cxnId="{BD0C8365-1D08-40AC-8062-2F116EE30F45}">
      <dgm:prSet/>
      <dgm:spPr/>
      <dgm:t>
        <a:bodyPr/>
        <a:lstStyle/>
        <a:p>
          <a:endParaRPr lang="zh-TW" altLang="en-US" sz="1800">
            <a:solidFill>
              <a:srgbClr val="C00000"/>
            </a:solidFill>
          </a:endParaRPr>
        </a:p>
      </dgm:t>
    </dgm:pt>
    <dgm:pt modelId="{EB380ED4-38AD-4054-AAF3-FED30AF45292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6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Complaints</a:t>
          </a:r>
          <a:endParaRPr lang="zh-TW" altLang="en-US" sz="16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050E277C-160C-482F-B5F5-65D81EB36850}" type="parTrans" cxnId="{1FD3DB47-F9ED-484D-B25C-A927E982CACE}">
      <dgm:prSet/>
      <dgm:spPr/>
      <dgm:t>
        <a:bodyPr/>
        <a:lstStyle/>
        <a:p>
          <a:endParaRPr lang="zh-TW" altLang="en-US">
            <a:solidFill>
              <a:srgbClr val="C00000"/>
            </a:solidFill>
          </a:endParaRPr>
        </a:p>
      </dgm:t>
    </dgm:pt>
    <dgm:pt modelId="{E03DC181-BDB7-4BAD-B8B3-E41A2272BF15}" type="sibTrans" cxnId="{1FD3DB47-F9ED-484D-B25C-A927E982CACE}">
      <dgm:prSet/>
      <dgm:spPr/>
      <dgm:t>
        <a:bodyPr/>
        <a:lstStyle/>
        <a:p>
          <a:endParaRPr lang="zh-TW" altLang="en-US">
            <a:solidFill>
              <a:srgbClr val="C00000"/>
            </a:solidFill>
          </a:endParaRPr>
        </a:p>
      </dgm:t>
    </dgm:pt>
    <dgm:pt modelId="{EAE7F76E-16E6-41B4-8655-8AD461F45F32}" type="pres">
      <dgm:prSet presAssocID="{7D93D2C4-1BE4-4EA6-842A-57B52A62A628}" presName="linearFlow" presStyleCnt="0">
        <dgm:presLayoutVars>
          <dgm:dir/>
          <dgm:resizeHandles val="exact"/>
        </dgm:presLayoutVars>
      </dgm:prSet>
      <dgm:spPr/>
    </dgm:pt>
    <dgm:pt modelId="{2280F590-0864-444A-887C-EB7AB5520A12}" type="pres">
      <dgm:prSet presAssocID="{14891E98-5E9C-4981-8213-E70A2C7ED027}" presName="composite" presStyleCnt="0"/>
      <dgm:spPr/>
    </dgm:pt>
    <dgm:pt modelId="{A0E8ADAE-93EC-488A-B70E-01BE5858DF59}" type="pres">
      <dgm:prSet presAssocID="{14891E98-5E9C-4981-8213-E70A2C7ED027}" presName="imgShp" presStyleLbl="fgImgPlace1" presStyleIdx="0" presStyleCnt="8"/>
      <dgm:spPr/>
    </dgm:pt>
    <dgm:pt modelId="{D5B161D0-F786-441C-9BAF-5679014F8B1C}" type="pres">
      <dgm:prSet presAssocID="{14891E98-5E9C-4981-8213-E70A2C7ED027}" presName="txShp" presStyleLbl="node1" presStyleIdx="0" presStyleCnt="8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00CD27A1-EE72-439B-86E4-BCF02CCD758A}" type="pres">
      <dgm:prSet presAssocID="{AC148141-3E15-428A-A8BE-0825208E4A5E}" presName="spacing" presStyleCnt="0"/>
      <dgm:spPr/>
    </dgm:pt>
    <dgm:pt modelId="{7D02B084-FC2A-4AB0-9BF1-52B2209A10FB}" type="pres">
      <dgm:prSet presAssocID="{E47AE5F2-829F-4576-AFB7-27134AA90FD2}" presName="composite" presStyleCnt="0"/>
      <dgm:spPr/>
    </dgm:pt>
    <dgm:pt modelId="{D603A5D6-001A-4231-876C-29DC521912F3}" type="pres">
      <dgm:prSet presAssocID="{E47AE5F2-829F-4576-AFB7-27134AA90FD2}" presName="imgShp" presStyleLbl="fgImgPlace1" presStyleIdx="1" presStyleCnt="8"/>
      <dgm:spPr/>
    </dgm:pt>
    <dgm:pt modelId="{190E2BB9-D14A-4411-A6C8-245747BD4739}" type="pres">
      <dgm:prSet presAssocID="{E47AE5F2-829F-4576-AFB7-27134AA90FD2}" presName="txShp" presStyleLbl="node1" presStyleIdx="1" presStyleCnt="8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24ADE570-F98A-41B8-82DE-5C91F426288C}" type="pres">
      <dgm:prSet presAssocID="{9575BC80-DFFB-46DD-B565-9414B0D7DD80}" presName="spacing" presStyleCnt="0"/>
      <dgm:spPr/>
    </dgm:pt>
    <dgm:pt modelId="{71486E80-26DF-4491-B8BC-B1D6E7371A90}" type="pres">
      <dgm:prSet presAssocID="{D8DAFB8D-DDC0-4A01-9BBE-4B979DD774AF}" presName="composite" presStyleCnt="0"/>
      <dgm:spPr/>
    </dgm:pt>
    <dgm:pt modelId="{75BF533F-0F35-4914-9D60-F553C57BDAD1}" type="pres">
      <dgm:prSet presAssocID="{D8DAFB8D-DDC0-4A01-9BBE-4B979DD774AF}" presName="imgShp" presStyleLbl="fgImgPlace1" presStyleIdx="2" presStyleCnt="8"/>
      <dgm:spPr/>
    </dgm:pt>
    <dgm:pt modelId="{3C1551D7-8ABE-49AA-BA89-800C699B92B0}" type="pres">
      <dgm:prSet presAssocID="{D8DAFB8D-DDC0-4A01-9BBE-4B979DD774AF}" presName="txShp" presStyleLbl="node1" presStyleIdx="2" presStyleCnt="8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CD507BE6-BB73-4C7A-A061-4D89D6BB47C3}" type="pres">
      <dgm:prSet presAssocID="{84BD8924-387B-449F-BA68-447F75663EF7}" presName="spacing" presStyleCnt="0"/>
      <dgm:spPr/>
    </dgm:pt>
    <dgm:pt modelId="{1AAACB68-102C-41F9-9427-465F16F9AA4C}" type="pres">
      <dgm:prSet presAssocID="{E7A593FE-A8C2-4853-8735-BF7EACBB050B}" presName="composite" presStyleCnt="0"/>
      <dgm:spPr/>
    </dgm:pt>
    <dgm:pt modelId="{A9D23188-A1E5-4ED1-A5ED-7FF985BB97DE}" type="pres">
      <dgm:prSet presAssocID="{E7A593FE-A8C2-4853-8735-BF7EACBB050B}" presName="imgShp" presStyleLbl="fgImgPlace1" presStyleIdx="3" presStyleCnt="8"/>
      <dgm:spPr/>
    </dgm:pt>
    <dgm:pt modelId="{BB7650F8-A672-494A-8580-F007D3A77E15}" type="pres">
      <dgm:prSet presAssocID="{E7A593FE-A8C2-4853-8735-BF7EACBB050B}" presName="txShp" presStyleLbl="node1" presStyleIdx="3" presStyleCnt="8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618415C3-89A3-4309-A46A-8BABAB063DE9}" type="pres">
      <dgm:prSet presAssocID="{E07BD75B-1800-427F-9B2B-8AFA8FC9090B}" presName="spacing" presStyleCnt="0"/>
      <dgm:spPr/>
    </dgm:pt>
    <dgm:pt modelId="{2797C041-E76B-4E40-81ED-7C90FF82BE11}" type="pres">
      <dgm:prSet presAssocID="{231B67D5-C907-4138-B00F-AE1B53F77EFE}" presName="composite" presStyleCnt="0"/>
      <dgm:spPr/>
    </dgm:pt>
    <dgm:pt modelId="{BE8BA464-1BDC-41FD-B984-4DEFF1C4A6DC}" type="pres">
      <dgm:prSet presAssocID="{231B67D5-C907-4138-B00F-AE1B53F77EFE}" presName="imgShp" presStyleLbl="fgImgPlace1" presStyleIdx="4" presStyleCnt="8"/>
      <dgm:spPr/>
    </dgm:pt>
    <dgm:pt modelId="{04098D32-C66B-41FB-8ABB-C8E1A3D3B894}" type="pres">
      <dgm:prSet presAssocID="{231B67D5-C907-4138-B00F-AE1B53F77EFE}" presName="txShp" presStyleLbl="node1" presStyleIdx="4" presStyleCnt="8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5C84E49B-7C3F-4CF4-8F6A-578A39D73CAE}" type="pres">
      <dgm:prSet presAssocID="{4402E294-34F2-4C28-BD63-058E6EC2F890}" presName="spacing" presStyleCnt="0"/>
      <dgm:spPr/>
    </dgm:pt>
    <dgm:pt modelId="{56F6315C-28D3-41EB-990B-E18C6B496E2B}" type="pres">
      <dgm:prSet presAssocID="{D8935EB6-7C8F-4A89-937B-0A631B96C6A7}" presName="composite" presStyleCnt="0"/>
      <dgm:spPr/>
    </dgm:pt>
    <dgm:pt modelId="{44F97118-9BF7-40A1-9751-1C3FA698E3D2}" type="pres">
      <dgm:prSet presAssocID="{D8935EB6-7C8F-4A89-937B-0A631B96C6A7}" presName="imgShp" presStyleLbl="fgImgPlace1" presStyleIdx="5" presStyleCnt="8"/>
      <dgm:spPr/>
    </dgm:pt>
    <dgm:pt modelId="{91ED0DBF-FE52-4E24-95EE-6F6F56538143}" type="pres">
      <dgm:prSet presAssocID="{D8935EB6-7C8F-4A89-937B-0A631B96C6A7}" presName="txShp" presStyleLbl="node1" presStyleIdx="5" presStyleCnt="8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F7439A25-066D-4543-A501-97F879E06D6F}" type="pres">
      <dgm:prSet presAssocID="{C628EAD6-B4F1-4EA4-9FDF-8062301926E1}" presName="spacing" presStyleCnt="0"/>
      <dgm:spPr/>
    </dgm:pt>
    <dgm:pt modelId="{71AC25EC-F59E-40DA-9719-F8E7481600DD}" type="pres">
      <dgm:prSet presAssocID="{2983F7F6-D3E5-441F-B176-6E41188E4489}" presName="composite" presStyleCnt="0"/>
      <dgm:spPr/>
    </dgm:pt>
    <dgm:pt modelId="{EA8BC5A0-DDBF-4207-AA5B-6B4B0F7BB687}" type="pres">
      <dgm:prSet presAssocID="{2983F7F6-D3E5-441F-B176-6E41188E4489}" presName="imgShp" presStyleLbl="fgImgPlace1" presStyleIdx="6" presStyleCnt="8"/>
      <dgm:spPr/>
    </dgm:pt>
    <dgm:pt modelId="{47C39AFA-512D-4DC2-AF39-003D4D99846C}" type="pres">
      <dgm:prSet presAssocID="{2983F7F6-D3E5-441F-B176-6E41188E4489}" presName="txShp" presStyleLbl="node1" presStyleIdx="6" presStyleCnt="8" custLinFactNeighborX="154" custLinFactNeighborY="-4285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0736D8BD-22C3-4CB1-8A9F-A2E125BFD0D8}" type="pres">
      <dgm:prSet presAssocID="{A597D698-2A8F-45D3-B044-C4390222C7DB}" presName="spacing" presStyleCnt="0"/>
      <dgm:spPr/>
    </dgm:pt>
    <dgm:pt modelId="{BF860766-936E-4101-8F6B-6DB5C7CD330A}" type="pres">
      <dgm:prSet presAssocID="{EB380ED4-38AD-4054-AAF3-FED30AF45292}" presName="composite" presStyleCnt="0"/>
      <dgm:spPr/>
    </dgm:pt>
    <dgm:pt modelId="{4C2DADBD-3768-4B39-956E-B3675A27D21B}" type="pres">
      <dgm:prSet presAssocID="{EB380ED4-38AD-4054-AAF3-FED30AF45292}" presName="imgShp" presStyleLbl="fgImgPlace1" presStyleIdx="7" presStyleCnt="8"/>
      <dgm:spPr/>
    </dgm:pt>
    <dgm:pt modelId="{AF9912B5-D80B-4ADF-9E36-CAE5931B76D8}" type="pres">
      <dgm:prSet presAssocID="{EB380ED4-38AD-4054-AAF3-FED30AF45292}" presName="txShp" presStyleLbl="node1" presStyleIdx="7" presStyleCnt="8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</dgm:ptLst>
  <dgm:cxnLst>
    <dgm:cxn modelId="{F1DA847F-64B5-440D-80C7-96563B447598}" type="presOf" srcId="{EB380ED4-38AD-4054-AAF3-FED30AF45292}" destId="{AF9912B5-D80B-4ADF-9E36-CAE5931B76D8}" srcOrd="0" destOrd="0" presId="urn:microsoft.com/office/officeart/2005/8/layout/vList3#2"/>
    <dgm:cxn modelId="{05D9FF1D-71C5-48DA-89F6-387C2EFFDCC6}" type="presOf" srcId="{E47AE5F2-829F-4576-AFB7-27134AA90FD2}" destId="{190E2BB9-D14A-4411-A6C8-245747BD4739}" srcOrd="0" destOrd="0" presId="urn:microsoft.com/office/officeart/2005/8/layout/vList3#2"/>
    <dgm:cxn modelId="{67227729-FF95-4734-B76A-574A3F0E246C}" srcId="{7D93D2C4-1BE4-4EA6-842A-57B52A62A628}" destId="{E7A593FE-A8C2-4853-8735-BF7EACBB050B}" srcOrd="3" destOrd="0" parTransId="{9377E5E6-2CD7-41B6-AAA9-F3A1ADCA0F6A}" sibTransId="{E07BD75B-1800-427F-9B2B-8AFA8FC9090B}"/>
    <dgm:cxn modelId="{B53615C2-09AC-4FCA-917E-A204511FF1CD}" type="presOf" srcId="{14891E98-5E9C-4981-8213-E70A2C7ED027}" destId="{D5B161D0-F786-441C-9BAF-5679014F8B1C}" srcOrd="0" destOrd="0" presId="urn:microsoft.com/office/officeart/2005/8/layout/vList3#2"/>
    <dgm:cxn modelId="{8FD8BAAF-09A6-4568-9563-304BE0F69D1B}" srcId="{7D93D2C4-1BE4-4EA6-842A-57B52A62A628}" destId="{E47AE5F2-829F-4576-AFB7-27134AA90FD2}" srcOrd="1" destOrd="0" parTransId="{EC4C92E4-5A42-4CF6-9514-7C33E7BCC0A5}" sibTransId="{9575BC80-DFFB-46DD-B565-9414B0D7DD80}"/>
    <dgm:cxn modelId="{6A879DDD-5868-48AE-8903-9EBECCED5A13}" type="presOf" srcId="{2983F7F6-D3E5-441F-B176-6E41188E4489}" destId="{47C39AFA-512D-4DC2-AF39-003D4D99846C}" srcOrd="0" destOrd="0" presId="urn:microsoft.com/office/officeart/2005/8/layout/vList3#2"/>
    <dgm:cxn modelId="{00267D0A-9DAF-4A56-B87A-21F965048FAE}" srcId="{7D93D2C4-1BE4-4EA6-842A-57B52A62A628}" destId="{2983F7F6-D3E5-441F-B176-6E41188E4489}" srcOrd="6" destOrd="0" parTransId="{DEAE0747-A657-4A94-B415-981EFB224890}" sibTransId="{A597D698-2A8F-45D3-B044-C4390222C7DB}"/>
    <dgm:cxn modelId="{BD0C8365-1D08-40AC-8062-2F116EE30F45}" srcId="{7D93D2C4-1BE4-4EA6-842A-57B52A62A628}" destId="{231B67D5-C907-4138-B00F-AE1B53F77EFE}" srcOrd="4" destOrd="0" parTransId="{38937674-6773-4190-8421-12F782210BDD}" sibTransId="{4402E294-34F2-4C28-BD63-058E6EC2F890}"/>
    <dgm:cxn modelId="{DD3DE540-7188-46B5-8D89-A29F9A8F8AB2}" type="presOf" srcId="{D8935EB6-7C8F-4A89-937B-0A631B96C6A7}" destId="{91ED0DBF-FE52-4E24-95EE-6F6F56538143}" srcOrd="0" destOrd="0" presId="urn:microsoft.com/office/officeart/2005/8/layout/vList3#2"/>
    <dgm:cxn modelId="{BE375FF5-D6E3-4A90-BBAB-8DA1CEA3D269}" type="presOf" srcId="{231B67D5-C907-4138-B00F-AE1B53F77EFE}" destId="{04098D32-C66B-41FB-8ABB-C8E1A3D3B894}" srcOrd="0" destOrd="0" presId="urn:microsoft.com/office/officeart/2005/8/layout/vList3#2"/>
    <dgm:cxn modelId="{91CF1761-FC43-4EA7-92CA-44E8ED414715}" srcId="{7D93D2C4-1BE4-4EA6-842A-57B52A62A628}" destId="{D8935EB6-7C8F-4A89-937B-0A631B96C6A7}" srcOrd="5" destOrd="0" parTransId="{D0F5DB0D-8B0D-452C-B1F8-FD9E0E48D770}" sibTransId="{C628EAD6-B4F1-4EA4-9FDF-8062301926E1}"/>
    <dgm:cxn modelId="{45A1C789-0824-458C-BE2A-E65212947FEF}" srcId="{7D93D2C4-1BE4-4EA6-842A-57B52A62A628}" destId="{D8DAFB8D-DDC0-4A01-9BBE-4B979DD774AF}" srcOrd="2" destOrd="0" parTransId="{EBCAE794-9EE2-430D-B448-31A90287D874}" sibTransId="{84BD8924-387B-449F-BA68-447F75663EF7}"/>
    <dgm:cxn modelId="{547CD6D8-302C-4418-9266-E6B156BA3E99}" type="presOf" srcId="{D8DAFB8D-DDC0-4A01-9BBE-4B979DD774AF}" destId="{3C1551D7-8ABE-49AA-BA89-800C699B92B0}" srcOrd="0" destOrd="0" presId="urn:microsoft.com/office/officeart/2005/8/layout/vList3#2"/>
    <dgm:cxn modelId="{0AABB56A-42E3-4592-AA02-99CD3888518D}" type="presOf" srcId="{7D93D2C4-1BE4-4EA6-842A-57B52A62A628}" destId="{EAE7F76E-16E6-41B4-8655-8AD461F45F32}" srcOrd="0" destOrd="0" presId="urn:microsoft.com/office/officeart/2005/8/layout/vList3#2"/>
    <dgm:cxn modelId="{37AC1AE1-7DAA-494E-9AB1-B39CD6C3CB7E}" type="presOf" srcId="{E7A593FE-A8C2-4853-8735-BF7EACBB050B}" destId="{BB7650F8-A672-494A-8580-F007D3A77E15}" srcOrd="0" destOrd="0" presId="urn:microsoft.com/office/officeart/2005/8/layout/vList3#2"/>
    <dgm:cxn modelId="{A27A5090-EFF6-4DE4-BABC-A0C0AD5E8940}" srcId="{7D93D2C4-1BE4-4EA6-842A-57B52A62A628}" destId="{14891E98-5E9C-4981-8213-E70A2C7ED027}" srcOrd="0" destOrd="0" parTransId="{2CDDF417-0968-4C86-A841-A60FFC1F152C}" sibTransId="{AC148141-3E15-428A-A8BE-0825208E4A5E}"/>
    <dgm:cxn modelId="{1FD3DB47-F9ED-484D-B25C-A927E982CACE}" srcId="{7D93D2C4-1BE4-4EA6-842A-57B52A62A628}" destId="{EB380ED4-38AD-4054-AAF3-FED30AF45292}" srcOrd="7" destOrd="0" parTransId="{050E277C-160C-482F-B5F5-65D81EB36850}" sibTransId="{E03DC181-BDB7-4BAD-B8B3-E41A2272BF15}"/>
    <dgm:cxn modelId="{F6EF6C01-FB2D-4997-B9CE-1D7F187E1A0A}" type="presParOf" srcId="{EAE7F76E-16E6-41B4-8655-8AD461F45F32}" destId="{2280F590-0864-444A-887C-EB7AB5520A12}" srcOrd="0" destOrd="0" presId="urn:microsoft.com/office/officeart/2005/8/layout/vList3#2"/>
    <dgm:cxn modelId="{C3A2819C-402C-4AE2-9033-3C30DA37C22A}" type="presParOf" srcId="{2280F590-0864-444A-887C-EB7AB5520A12}" destId="{A0E8ADAE-93EC-488A-B70E-01BE5858DF59}" srcOrd="0" destOrd="0" presId="urn:microsoft.com/office/officeart/2005/8/layout/vList3#2"/>
    <dgm:cxn modelId="{8833E50D-A446-45FC-B4B5-04E7CFDBBEA9}" type="presParOf" srcId="{2280F590-0864-444A-887C-EB7AB5520A12}" destId="{D5B161D0-F786-441C-9BAF-5679014F8B1C}" srcOrd="1" destOrd="0" presId="urn:microsoft.com/office/officeart/2005/8/layout/vList3#2"/>
    <dgm:cxn modelId="{8DB3163D-6840-4FDB-8FA9-6A738605915F}" type="presParOf" srcId="{EAE7F76E-16E6-41B4-8655-8AD461F45F32}" destId="{00CD27A1-EE72-439B-86E4-BCF02CCD758A}" srcOrd="1" destOrd="0" presId="urn:microsoft.com/office/officeart/2005/8/layout/vList3#2"/>
    <dgm:cxn modelId="{3F5B80A3-33F2-48A9-A288-F26FC7DBAF3E}" type="presParOf" srcId="{EAE7F76E-16E6-41B4-8655-8AD461F45F32}" destId="{7D02B084-FC2A-4AB0-9BF1-52B2209A10FB}" srcOrd="2" destOrd="0" presId="urn:microsoft.com/office/officeart/2005/8/layout/vList3#2"/>
    <dgm:cxn modelId="{4E20AD17-4A97-4784-A907-69B7D0A68DD2}" type="presParOf" srcId="{7D02B084-FC2A-4AB0-9BF1-52B2209A10FB}" destId="{D603A5D6-001A-4231-876C-29DC521912F3}" srcOrd="0" destOrd="0" presId="urn:microsoft.com/office/officeart/2005/8/layout/vList3#2"/>
    <dgm:cxn modelId="{3BE05953-A857-4EF8-86E4-C52DC50ED143}" type="presParOf" srcId="{7D02B084-FC2A-4AB0-9BF1-52B2209A10FB}" destId="{190E2BB9-D14A-4411-A6C8-245747BD4739}" srcOrd="1" destOrd="0" presId="urn:microsoft.com/office/officeart/2005/8/layout/vList3#2"/>
    <dgm:cxn modelId="{A4F16606-CA80-42F9-8453-A2A31249E58B}" type="presParOf" srcId="{EAE7F76E-16E6-41B4-8655-8AD461F45F32}" destId="{24ADE570-F98A-41B8-82DE-5C91F426288C}" srcOrd="3" destOrd="0" presId="urn:microsoft.com/office/officeart/2005/8/layout/vList3#2"/>
    <dgm:cxn modelId="{7C59AA70-455E-43DC-8C0E-78D3CD2ED029}" type="presParOf" srcId="{EAE7F76E-16E6-41B4-8655-8AD461F45F32}" destId="{71486E80-26DF-4491-B8BC-B1D6E7371A90}" srcOrd="4" destOrd="0" presId="urn:microsoft.com/office/officeart/2005/8/layout/vList3#2"/>
    <dgm:cxn modelId="{A0E0A469-0E34-4C1B-9899-A051E01CDD1A}" type="presParOf" srcId="{71486E80-26DF-4491-B8BC-B1D6E7371A90}" destId="{75BF533F-0F35-4914-9D60-F553C57BDAD1}" srcOrd="0" destOrd="0" presId="urn:microsoft.com/office/officeart/2005/8/layout/vList3#2"/>
    <dgm:cxn modelId="{4B17DC9E-829F-4671-80F7-9BE6820D8DD6}" type="presParOf" srcId="{71486E80-26DF-4491-B8BC-B1D6E7371A90}" destId="{3C1551D7-8ABE-49AA-BA89-800C699B92B0}" srcOrd="1" destOrd="0" presId="urn:microsoft.com/office/officeart/2005/8/layout/vList3#2"/>
    <dgm:cxn modelId="{228637F7-4CAC-4ADB-A6C6-55A8B03586E5}" type="presParOf" srcId="{EAE7F76E-16E6-41B4-8655-8AD461F45F32}" destId="{CD507BE6-BB73-4C7A-A061-4D89D6BB47C3}" srcOrd="5" destOrd="0" presId="urn:microsoft.com/office/officeart/2005/8/layout/vList3#2"/>
    <dgm:cxn modelId="{7F746DE9-FB41-4C21-8713-6D6F3CD13010}" type="presParOf" srcId="{EAE7F76E-16E6-41B4-8655-8AD461F45F32}" destId="{1AAACB68-102C-41F9-9427-465F16F9AA4C}" srcOrd="6" destOrd="0" presId="urn:microsoft.com/office/officeart/2005/8/layout/vList3#2"/>
    <dgm:cxn modelId="{76265BF1-A02F-4250-81E6-877018C3F9EB}" type="presParOf" srcId="{1AAACB68-102C-41F9-9427-465F16F9AA4C}" destId="{A9D23188-A1E5-4ED1-A5ED-7FF985BB97DE}" srcOrd="0" destOrd="0" presId="urn:microsoft.com/office/officeart/2005/8/layout/vList3#2"/>
    <dgm:cxn modelId="{AF666250-DDE0-433D-BDAA-983639ED0478}" type="presParOf" srcId="{1AAACB68-102C-41F9-9427-465F16F9AA4C}" destId="{BB7650F8-A672-494A-8580-F007D3A77E15}" srcOrd="1" destOrd="0" presId="urn:microsoft.com/office/officeart/2005/8/layout/vList3#2"/>
    <dgm:cxn modelId="{0E5A3610-43DC-4E50-8621-5616261FF572}" type="presParOf" srcId="{EAE7F76E-16E6-41B4-8655-8AD461F45F32}" destId="{618415C3-89A3-4309-A46A-8BABAB063DE9}" srcOrd="7" destOrd="0" presId="urn:microsoft.com/office/officeart/2005/8/layout/vList3#2"/>
    <dgm:cxn modelId="{0FCF80F3-4D34-4C11-8926-206748325E37}" type="presParOf" srcId="{EAE7F76E-16E6-41B4-8655-8AD461F45F32}" destId="{2797C041-E76B-4E40-81ED-7C90FF82BE11}" srcOrd="8" destOrd="0" presId="urn:microsoft.com/office/officeart/2005/8/layout/vList3#2"/>
    <dgm:cxn modelId="{0C93ABF5-FFFA-4316-A2FF-BEFF38D319CA}" type="presParOf" srcId="{2797C041-E76B-4E40-81ED-7C90FF82BE11}" destId="{BE8BA464-1BDC-41FD-B984-4DEFF1C4A6DC}" srcOrd="0" destOrd="0" presId="urn:microsoft.com/office/officeart/2005/8/layout/vList3#2"/>
    <dgm:cxn modelId="{BC3EFB66-B9E1-4DA9-AA42-A2A1C3502C5B}" type="presParOf" srcId="{2797C041-E76B-4E40-81ED-7C90FF82BE11}" destId="{04098D32-C66B-41FB-8ABB-C8E1A3D3B894}" srcOrd="1" destOrd="0" presId="urn:microsoft.com/office/officeart/2005/8/layout/vList3#2"/>
    <dgm:cxn modelId="{F5628E3B-9D2B-468B-831E-737BA091D694}" type="presParOf" srcId="{EAE7F76E-16E6-41B4-8655-8AD461F45F32}" destId="{5C84E49B-7C3F-4CF4-8F6A-578A39D73CAE}" srcOrd="9" destOrd="0" presId="urn:microsoft.com/office/officeart/2005/8/layout/vList3#2"/>
    <dgm:cxn modelId="{DACB507F-384C-4E42-B0B1-883623E224F9}" type="presParOf" srcId="{EAE7F76E-16E6-41B4-8655-8AD461F45F32}" destId="{56F6315C-28D3-41EB-990B-E18C6B496E2B}" srcOrd="10" destOrd="0" presId="urn:microsoft.com/office/officeart/2005/8/layout/vList3#2"/>
    <dgm:cxn modelId="{8698B360-DF9E-48B0-A26B-9E68D6FE76CE}" type="presParOf" srcId="{56F6315C-28D3-41EB-990B-E18C6B496E2B}" destId="{44F97118-9BF7-40A1-9751-1C3FA698E3D2}" srcOrd="0" destOrd="0" presId="urn:microsoft.com/office/officeart/2005/8/layout/vList3#2"/>
    <dgm:cxn modelId="{5BD9170C-CDC6-4B76-ABF8-03135F6E84CC}" type="presParOf" srcId="{56F6315C-28D3-41EB-990B-E18C6B496E2B}" destId="{91ED0DBF-FE52-4E24-95EE-6F6F56538143}" srcOrd="1" destOrd="0" presId="urn:microsoft.com/office/officeart/2005/8/layout/vList3#2"/>
    <dgm:cxn modelId="{094689D5-B907-4907-9FAF-DC2D29390FA9}" type="presParOf" srcId="{EAE7F76E-16E6-41B4-8655-8AD461F45F32}" destId="{F7439A25-066D-4543-A501-97F879E06D6F}" srcOrd="11" destOrd="0" presId="urn:microsoft.com/office/officeart/2005/8/layout/vList3#2"/>
    <dgm:cxn modelId="{5ABE2AB2-2C7B-4ACE-A119-C7C65F2F625C}" type="presParOf" srcId="{EAE7F76E-16E6-41B4-8655-8AD461F45F32}" destId="{71AC25EC-F59E-40DA-9719-F8E7481600DD}" srcOrd="12" destOrd="0" presId="urn:microsoft.com/office/officeart/2005/8/layout/vList3#2"/>
    <dgm:cxn modelId="{B636BBDF-2567-456C-B96E-A82F15E5A944}" type="presParOf" srcId="{71AC25EC-F59E-40DA-9719-F8E7481600DD}" destId="{EA8BC5A0-DDBF-4207-AA5B-6B4B0F7BB687}" srcOrd="0" destOrd="0" presId="urn:microsoft.com/office/officeart/2005/8/layout/vList3#2"/>
    <dgm:cxn modelId="{B1189395-99CC-4F7E-BD7C-EF7A2781C134}" type="presParOf" srcId="{71AC25EC-F59E-40DA-9719-F8E7481600DD}" destId="{47C39AFA-512D-4DC2-AF39-003D4D99846C}" srcOrd="1" destOrd="0" presId="urn:microsoft.com/office/officeart/2005/8/layout/vList3#2"/>
    <dgm:cxn modelId="{DBB3C6EC-58DE-49B1-A09A-F64B2B8F355D}" type="presParOf" srcId="{EAE7F76E-16E6-41B4-8655-8AD461F45F32}" destId="{0736D8BD-22C3-4CB1-8A9F-A2E125BFD0D8}" srcOrd="13" destOrd="0" presId="urn:microsoft.com/office/officeart/2005/8/layout/vList3#2"/>
    <dgm:cxn modelId="{53C39599-EDA7-4121-A926-6B12FA9C0CF7}" type="presParOf" srcId="{EAE7F76E-16E6-41B4-8655-8AD461F45F32}" destId="{BF860766-936E-4101-8F6B-6DB5C7CD330A}" srcOrd="14" destOrd="0" presId="urn:microsoft.com/office/officeart/2005/8/layout/vList3#2"/>
    <dgm:cxn modelId="{77897C72-0078-466F-9785-90A1241B4568}" type="presParOf" srcId="{BF860766-936E-4101-8F6B-6DB5C7CD330A}" destId="{4C2DADBD-3768-4B39-956E-B3675A27D21B}" srcOrd="0" destOrd="0" presId="urn:microsoft.com/office/officeart/2005/8/layout/vList3#2"/>
    <dgm:cxn modelId="{86FFE564-BBDD-41E0-BA58-01DA26DDF01D}" type="presParOf" srcId="{BF860766-936E-4101-8F6B-6DB5C7CD330A}" destId="{AF9912B5-D80B-4ADF-9E36-CAE5931B76D8}" srcOrd="1" destOrd="0" presId="urn:microsoft.com/office/officeart/2005/8/layout/vList3#2"/>
  </dgm:cxnLst>
  <dgm:bg/>
  <dgm:whole/>
  <dgm:extLst>
    <a:ext uri="http://schemas.microsoft.com/office/drawing/2008/diagram">
      <dsp:dataModelExt xmlns:dsp="http://schemas.microsoft.com/office/drawing/2008/diagram" xmlns="" relId="rId12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2C21525C-967E-441C-AB13-E33C009AB357}" type="doc">
      <dgm:prSet loTypeId="urn:microsoft.com/office/officeart/2005/8/layout/list1#1" loCatId="list" qsTypeId="urn:microsoft.com/office/officeart/2005/8/quickstyle/simple3#1" qsCatId="simple" csTypeId="urn:microsoft.com/office/officeart/2005/8/colors/accent0_3#3" csCatId="mainScheme" phldr="1"/>
      <dgm:spPr/>
      <dgm:t>
        <a:bodyPr/>
        <a:lstStyle/>
        <a:p>
          <a:endParaRPr lang="zh-TW" altLang="en-US"/>
        </a:p>
      </dgm:t>
    </dgm:pt>
    <dgm:pt modelId="{EA201C31-1F6A-4221-9CCC-4CF1C9DA343A}">
      <dgm:prSet phldrT="[文字]"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8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Obtain information on tax law, tax returns, tax obligations and answers to frequently asked questions</a:t>
          </a:r>
          <a:endParaRPr lang="zh-TW" altLang="en-US" sz="18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DE2827FF-F7D0-41A7-97AC-839E7105B484}" type="parTrans" cxnId="{BA0C912C-B50B-41EF-8226-2EDEC4C33469}">
      <dgm:prSet/>
      <dgm:spPr/>
      <dgm:t>
        <a:bodyPr/>
        <a:lstStyle/>
        <a:p>
          <a:endParaRPr lang="zh-TW" altLang="en-US" sz="1900">
            <a:solidFill>
              <a:srgbClr val="C00000"/>
            </a:solidFill>
          </a:endParaRPr>
        </a:p>
      </dgm:t>
    </dgm:pt>
    <dgm:pt modelId="{FAD886CA-0C72-4DB3-AA8B-2181A0B80863}" type="sibTrans" cxnId="{BA0C912C-B50B-41EF-8226-2EDEC4C33469}">
      <dgm:prSet/>
      <dgm:spPr/>
      <dgm:t>
        <a:bodyPr/>
        <a:lstStyle/>
        <a:p>
          <a:endParaRPr lang="zh-TW" altLang="en-US" sz="1900">
            <a:solidFill>
              <a:srgbClr val="C00000"/>
            </a:solidFill>
          </a:endParaRPr>
        </a:p>
      </dgm:t>
    </dgm:pt>
    <dgm:pt modelId="{851FA557-5874-416F-9764-590893D86DC9}">
      <dgm:prSet phldrT="[文字]"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8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Run the interactive program to calculate their liability under salaries tax and personal assessment</a:t>
          </a:r>
          <a:endParaRPr lang="zh-TW" altLang="en-US" sz="18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DBBF8988-191C-4B7F-955C-F69688D05D59}" type="parTrans" cxnId="{7F2ED485-9F5B-4689-BABA-F815DC570234}">
      <dgm:prSet/>
      <dgm:spPr/>
      <dgm:t>
        <a:bodyPr/>
        <a:lstStyle/>
        <a:p>
          <a:endParaRPr lang="zh-TW" altLang="en-US" sz="1900">
            <a:solidFill>
              <a:srgbClr val="C00000"/>
            </a:solidFill>
          </a:endParaRPr>
        </a:p>
      </dgm:t>
    </dgm:pt>
    <dgm:pt modelId="{9612B816-306D-485F-A094-C8A15C028E0E}" type="sibTrans" cxnId="{7F2ED485-9F5B-4689-BABA-F815DC570234}">
      <dgm:prSet/>
      <dgm:spPr/>
      <dgm:t>
        <a:bodyPr/>
        <a:lstStyle/>
        <a:p>
          <a:endParaRPr lang="zh-TW" altLang="en-US" sz="1900">
            <a:solidFill>
              <a:srgbClr val="C00000"/>
            </a:solidFill>
          </a:endParaRPr>
        </a:p>
      </dgm:t>
    </dgm:pt>
    <dgm:pt modelId="{953566EA-D9C6-43D3-98BC-B7424CFBB011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8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Access to the personalised online tax services provided by the IRD under eTAX</a:t>
          </a:r>
          <a:endParaRPr lang="zh-TW" altLang="en-US" sz="18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369ACB04-01F0-48E7-8B70-1AECBB0A68AB}" type="parTrans" cxnId="{B7BBBB35-B5E9-43BD-97B3-5AA2408F7867}">
      <dgm:prSet/>
      <dgm:spPr/>
      <dgm:t>
        <a:bodyPr/>
        <a:lstStyle/>
        <a:p>
          <a:endParaRPr lang="zh-TW" altLang="en-US" sz="1900">
            <a:solidFill>
              <a:srgbClr val="C00000"/>
            </a:solidFill>
          </a:endParaRPr>
        </a:p>
      </dgm:t>
    </dgm:pt>
    <dgm:pt modelId="{B0481D60-B33C-4042-9464-950DFDDD5068}" type="sibTrans" cxnId="{B7BBBB35-B5E9-43BD-97B3-5AA2408F7867}">
      <dgm:prSet/>
      <dgm:spPr/>
      <dgm:t>
        <a:bodyPr/>
        <a:lstStyle/>
        <a:p>
          <a:endParaRPr lang="zh-TW" altLang="en-US" sz="1900">
            <a:solidFill>
              <a:srgbClr val="C00000"/>
            </a:solidFill>
          </a:endParaRPr>
        </a:p>
      </dgm:t>
    </dgm:pt>
    <dgm:pt modelId="{F9545643-A428-47BD-ACB8-99E0AAC4DD57}">
      <dgm:prSet custT="1"/>
      <dgm:spPr>
        <a:solidFill>
          <a:schemeClr val="accent4">
            <a:lumMod val="20000"/>
            <a:lumOff val="80000"/>
          </a:schemeClr>
        </a:solidFill>
      </dgm:spPr>
      <dgm:t>
        <a:bodyPr/>
        <a:lstStyle/>
        <a:p>
          <a:r>
            <a:rPr lang="en-US" altLang="zh-TW" sz="18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Use IRD software and download IRD public forms</a:t>
          </a:r>
          <a:endParaRPr lang="zh-TW" altLang="en-US" sz="18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E96B5BBA-CAAE-4DD9-B307-E2AA088E1A28}" type="parTrans" cxnId="{8BE5FC16-7313-4DE1-AFE9-7F70AA005D24}">
      <dgm:prSet/>
      <dgm:spPr/>
      <dgm:t>
        <a:bodyPr/>
        <a:lstStyle/>
        <a:p>
          <a:endParaRPr lang="zh-TW" altLang="en-US" sz="1900">
            <a:solidFill>
              <a:srgbClr val="C00000"/>
            </a:solidFill>
          </a:endParaRPr>
        </a:p>
      </dgm:t>
    </dgm:pt>
    <dgm:pt modelId="{41AA29A5-BC88-4CBA-9ADA-E992FF3AC980}" type="sibTrans" cxnId="{8BE5FC16-7313-4DE1-AFE9-7F70AA005D24}">
      <dgm:prSet/>
      <dgm:spPr/>
      <dgm:t>
        <a:bodyPr/>
        <a:lstStyle/>
        <a:p>
          <a:endParaRPr lang="zh-TW" altLang="en-US" sz="1900">
            <a:solidFill>
              <a:srgbClr val="C00000"/>
            </a:solidFill>
          </a:endParaRPr>
        </a:p>
      </dgm:t>
    </dgm:pt>
    <dgm:pt modelId="{3D9BCFC1-1408-4B0E-BB55-1C6791E41D0E}" type="pres">
      <dgm:prSet presAssocID="{2C21525C-967E-441C-AB13-E33C009AB357}" presName="linear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zh-TW" altLang="en-US"/>
        </a:p>
      </dgm:t>
    </dgm:pt>
    <dgm:pt modelId="{8F19FB30-2885-47F4-9C51-A48C967B4D22}" type="pres">
      <dgm:prSet presAssocID="{EA201C31-1F6A-4221-9CCC-4CF1C9DA343A}" presName="parentLin" presStyleCnt="0"/>
      <dgm:spPr/>
    </dgm:pt>
    <dgm:pt modelId="{A5B9173F-858D-4F58-9F27-1482C830A785}" type="pres">
      <dgm:prSet presAssocID="{EA201C31-1F6A-4221-9CCC-4CF1C9DA343A}" presName="parentLeftMargin" presStyleLbl="node1" presStyleIdx="0" presStyleCnt="4"/>
      <dgm:spPr/>
      <dgm:t>
        <a:bodyPr/>
        <a:lstStyle/>
        <a:p>
          <a:endParaRPr lang="zh-TW" altLang="en-US"/>
        </a:p>
      </dgm:t>
    </dgm:pt>
    <dgm:pt modelId="{F2C04D5E-F01F-412A-8219-E7C68DC4E473}" type="pres">
      <dgm:prSet presAssocID="{EA201C31-1F6A-4221-9CCC-4CF1C9DA343A}" presName="parentText" presStyleLbl="node1" presStyleIdx="0" presStyleCnt="4" custScaleX="142857">
        <dgm:presLayoutVars>
          <dgm:chMax val="0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7CFF7719-99A1-47F5-9C84-013E24C3B059}" type="pres">
      <dgm:prSet presAssocID="{EA201C31-1F6A-4221-9CCC-4CF1C9DA343A}" presName="negativeSpace" presStyleCnt="0"/>
      <dgm:spPr/>
    </dgm:pt>
    <dgm:pt modelId="{9E5EF0BA-43BF-4558-8ED8-A454BF53EC6C}" type="pres">
      <dgm:prSet presAssocID="{EA201C31-1F6A-4221-9CCC-4CF1C9DA343A}" presName="childText" presStyleLbl="conFgAcc1" presStyleIdx="0" presStyleCnt="4">
        <dgm:presLayoutVars>
          <dgm:bulletEnabled val="1"/>
        </dgm:presLayoutVars>
      </dgm:prSet>
      <dgm:spPr>
        <a:solidFill>
          <a:schemeClr val="accent1">
            <a:lumMod val="60000"/>
            <a:lumOff val="40000"/>
            <a:alpha val="90000"/>
          </a:schemeClr>
        </a:solidFill>
      </dgm:spPr>
    </dgm:pt>
    <dgm:pt modelId="{33603F88-79F6-49FD-BF44-DEB35F87A9AF}" type="pres">
      <dgm:prSet presAssocID="{FAD886CA-0C72-4DB3-AA8B-2181A0B80863}" presName="spaceBetweenRectangles" presStyleCnt="0"/>
      <dgm:spPr/>
    </dgm:pt>
    <dgm:pt modelId="{9D9EB603-41AD-4140-ADD8-FC07BD9AFE39}" type="pres">
      <dgm:prSet presAssocID="{F9545643-A428-47BD-ACB8-99E0AAC4DD57}" presName="parentLin" presStyleCnt="0"/>
      <dgm:spPr/>
    </dgm:pt>
    <dgm:pt modelId="{F7885E88-455B-4BC8-883F-44017DD655A9}" type="pres">
      <dgm:prSet presAssocID="{F9545643-A428-47BD-ACB8-99E0AAC4DD57}" presName="parentLeftMargin" presStyleLbl="node1" presStyleIdx="0" presStyleCnt="4"/>
      <dgm:spPr/>
      <dgm:t>
        <a:bodyPr/>
        <a:lstStyle/>
        <a:p>
          <a:endParaRPr lang="zh-TW" altLang="en-US"/>
        </a:p>
      </dgm:t>
    </dgm:pt>
    <dgm:pt modelId="{05A33017-859C-4969-A956-345CAB58DD13}" type="pres">
      <dgm:prSet presAssocID="{F9545643-A428-47BD-ACB8-99E0AAC4DD57}" presName="parentText" presStyleLbl="node1" presStyleIdx="1" presStyleCnt="4" custScaleX="136030">
        <dgm:presLayoutVars>
          <dgm:chMax val="0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80024215-6122-422B-8CD4-238D3C83115C}" type="pres">
      <dgm:prSet presAssocID="{F9545643-A428-47BD-ACB8-99E0AAC4DD57}" presName="negativeSpace" presStyleCnt="0"/>
      <dgm:spPr/>
    </dgm:pt>
    <dgm:pt modelId="{D3F2B6A1-AD95-4B7A-A1B4-8A8CB06FD7FF}" type="pres">
      <dgm:prSet presAssocID="{F9545643-A428-47BD-ACB8-99E0AAC4DD57}" presName="childText" presStyleLbl="conFgAcc1" presStyleIdx="1" presStyleCnt="4">
        <dgm:presLayoutVars>
          <dgm:bulletEnabled val="1"/>
        </dgm:presLayoutVars>
      </dgm:prSet>
      <dgm:spPr>
        <a:solidFill>
          <a:schemeClr val="accent1">
            <a:lumMod val="60000"/>
            <a:lumOff val="40000"/>
            <a:alpha val="90000"/>
          </a:schemeClr>
        </a:solidFill>
      </dgm:spPr>
    </dgm:pt>
    <dgm:pt modelId="{FD59C970-2772-4A28-8C44-2406DF34F007}" type="pres">
      <dgm:prSet presAssocID="{41AA29A5-BC88-4CBA-9ADA-E992FF3AC980}" presName="spaceBetweenRectangles" presStyleCnt="0"/>
      <dgm:spPr/>
    </dgm:pt>
    <dgm:pt modelId="{09BFE46F-A37A-4ACC-8FD8-C0AA1A94E8A7}" type="pres">
      <dgm:prSet presAssocID="{851FA557-5874-416F-9764-590893D86DC9}" presName="parentLin" presStyleCnt="0"/>
      <dgm:spPr/>
    </dgm:pt>
    <dgm:pt modelId="{7C27618F-ED21-4E81-B37A-CFA600EC2CE3}" type="pres">
      <dgm:prSet presAssocID="{851FA557-5874-416F-9764-590893D86DC9}" presName="parentLeftMargin" presStyleLbl="node1" presStyleIdx="1" presStyleCnt="4"/>
      <dgm:spPr/>
      <dgm:t>
        <a:bodyPr/>
        <a:lstStyle/>
        <a:p>
          <a:endParaRPr lang="zh-TW" altLang="en-US"/>
        </a:p>
      </dgm:t>
    </dgm:pt>
    <dgm:pt modelId="{7CB9A96B-C4DC-4DAD-8791-4BE96FB392E8}" type="pres">
      <dgm:prSet presAssocID="{851FA557-5874-416F-9764-590893D86DC9}" presName="parentText" presStyleLbl="node1" presStyleIdx="2" presStyleCnt="4" custScaleX="142857">
        <dgm:presLayoutVars>
          <dgm:chMax val="0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CA79A8A7-9A06-4318-A334-EB791BDFA062}" type="pres">
      <dgm:prSet presAssocID="{851FA557-5874-416F-9764-590893D86DC9}" presName="negativeSpace" presStyleCnt="0"/>
      <dgm:spPr/>
    </dgm:pt>
    <dgm:pt modelId="{7709B66C-E975-4946-83E2-75D0FDB7E4DA}" type="pres">
      <dgm:prSet presAssocID="{851FA557-5874-416F-9764-590893D86DC9}" presName="childText" presStyleLbl="conFgAcc1" presStyleIdx="2" presStyleCnt="4">
        <dgm:presLayoutVars>
          <dgm:bulletEnabled val="1"/>
        </dgm:presLayoutVars>
      </dgm:prSet>
      <dgm:spPr>
        <a:solidFill>
          <a:schemeClr val="accent1">
            <a:lumMod val="60000"/>
            <a:lumOff val="40000"/>
            <a:alpha val="90000"/>
          </a:schemeClr>
        </a:solidFill>
      </dgm:spPr>
    </dgm:pt>
    <dgm:pt modelId="{0A82AEB1-EB81-4BED-A5DD-5DBE68B02CFF}" type="pres">
      <dgm:prSet presAssocID="{9612B816-306D-485F-A094-C8A15C028E0E}" presName="spaceBetweenRectangles" presStyleCnt="0"/>
      <dgm:spPr/>
    </dgm:pt>
    <dgm:pt modelId="{7DB6A091-6113-4E25-97AD-9D89EAA74B69}" type="pres">
      <dgm:prSet presAssocID="{953566EA-D9C6-43D3-98BC-B7424CFBB011}" presName="parentLin" presStyleCnt="0"/>
      <dgm:spPr/>
    </dgm:pt>
    <dgm:pt modelId="{022A558B-FA6F-4AC0-A0BE-01A41D8DE1C7}" type="pres">
      <dgm:prSet presAssocID="{953566EA-D9C6-43D3-98BC-B7424CFBB011}" presName="parentLeftMargin" presStyleLbl="node1" presStyleIdx="2" presStyleCnt="4"/>
      <dgm:spPr/>
      <dgm:t>
        <a:bodyPr/>
        <a:lstStyle/>
        <a:p>
          <a:endParaRPr lang="zh-TW" altLang="en-US"/>
        </a:p>
      </dgm:t>
    </dgm:pt>
    <dgm:pt modelId="{EF2DAD31-CABE-4DA5-AED9-F2315564F5E6}" type="pres">
      <dgm:prSet presAssocID="{953566EA-D9C6-43D3-98BC-B7424CFBB011}" presName="parentText" presStyleLbl="node1" presStyleIdx="3" presStyleCnt="4" custScaleX="140455">
        <dgm:presLayoutVars>
          <dgm:chMax val="0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5C069766-7BB3-4CC1-8A31-44509B3EC567}" type="pres">
      <dgm:prSet presAssocID="{953566EA-D9C6-43D3-98BC-B7424CFBB011}" presName="negativeSpace" presStyleCnt="0"/>
      <dgm:spPr/>
    </dgm:pt>
    <dgm:pt modelId="{B91CF032-48D5-48F1-AF2A-A35778AA77AA}" type="pres">
      <dgm:prSet presAssocID="{953566EA-D9C6-43D3-98BC-B7424CFBB011}" presName="childText" presStyleLbl="conFgAcc1" presStyleIdx="3" presStyleCnt="4">
        <dgm:presLayoutVars>
          <dgm:bulletEnabled val="1"/>
        </dgm:presLayoutVars>
      </dgm:prSet>
      <dgm:spPr>
        <a:solidFill>
          <a:schemeClr val="accent1">
            <a:lumMod val="60000"/>
            <a:lumOff val="40000"/>
            <a:alpha val="90000"/>
          </a:schemeClr>
        </a:solidFill>
      </dgm:spPr>
    </dgm:pt>
  </dgm:ptLst>
  <dgm:cxnLst>
    <dgm:cxn modelId="{A4337DAF-BC1C-484F-92E0-99A10DBF48F1}" type="presOf" srcId="{F9545643-A428-47BD-ACB8-99E0AAC4DD57}" destId="{05A33017-859C-4969-A956-345CAB58DD13}" srcOrd="1" destOrd="0" presId="urn:microsoft.com/office/officeart/2005/8/layout/list1#1"/>
    <dgm:cxn modelId="{46E5FCA1-F6E2-44BF-B205-953088D8CEE8}" type="presOf" srcId="{EA201C31-1F6A-4221-9CCC-4CF1C9DA343A}" destId="{A5B9173F-858D-4F58-9F27-1482C830A785}" srcOrd="0" destOrd="0" presId="urn:microsoft.com/office/officeart/2005/8/layout/list1#1"/>
    <dgm:cxn modelId="{BA0C912C-B50B-41EF-8226-2EDEC4C33469}" srcId="{2C21525C-967E-441C-AB13-E33C009AB357}" destId="{EA201C31-1F6A-4221-9CCC-4CF1C9DA343A}" srcOrd="0" destOrd="0" parTransId="{DE2827FF-F7D0-41A7-97AC-839E7105B484}" sibTransId="{FAD886CA-0C72-4DB3-AA8B-2181A0B80863}"/>
    <dgm:cxn modelId="{300C516D-DF5B-45DF-A519-111FBAB190FB}" type="presOf" srcId="{F9545643-A428-47BD-ACB8-99E0AAC4DD57}" destId="{F7885E88-455B-4BC8-883F-44017DD655A9}" srcOrd="0" destOrd="0" presId="urn:microsoft.com/office/officeart/2005/8/layout/list1#1"/>
    <dgm:cxn modelId="{B7BBBB35-B5E9-43BD-97B3-5AA2408F7867}" srcId="{2C21525C-967E-441C-AB13-E33C009AB357}" destId="{953566EA-D9C6-43D3-98BC-B7424CFBB011}" srcOrd="3" destOrd="0" parTransId="{369ACB04-01F0-48E7-8B70-1AECBB0A68AB}" sibTransId="{B0481D60-B33C-4042-9464-950DFDDD5068}"/>
    <dgm:cxn modelId="{D5DD6612-8525-45E1-8E1B-8CFC4CB10726}" type="presOf" srcId="{953566EA-D9C6-43D3-98BC-B7424CFBB011}" destId="{EF2DAD31-CABE-4DA5-AED9-F2315564F5E6}" srcOrd="1" destOrd="0" presId="urn:microsoft.com/office/officeart/2005/8/layout/list1#1"/>
    <dgm:cxn modelId="{F713DD4C-F211-404C-BD37-662F293A3E93}" type="presOf" srcId="{851FA557-5874-416F-9764-590893D86DC9}" destId="{7CB9A96B-C4DC-4DAD-8791-4BE96FB392E8}" srcOrd="1" destOrd="0" presId="urn:microsoft.com/office/officeart/2005/8/layout/list1#1"/>
    <dgm:cxn modelId="{2EF1C290-4E9D-4378-B1C0-C1CB88757CA7}" type="presOf" srcId="{851FA557-5874-416F-9764-590893D86DC9}" destId="{7C27618F-ED21-4E81-B37A-CFA600EC2CE3}" srcOrd="0" destOrd="0" presId="urn:microsoft.com/office/officeart/2005/8/layout/list1#1"/>
    <dgm:cxn modelId="{7F2ED485-9F5B-4689-BABA-F815DC570234}" srcId="{2C21525C-967E-441C-AB13-E33C009AB357}" destId="{851FA557-5874-416F-9764-590893D86DC9}" srcOrd="2" destOrd="0" parTransId="{DBBF8988-191C-4B7F-955C-F69688D05D59}" sibTransId="{9612B816-306D-485F-A094-C8A15C028E0E}"/>
    <dgm:cxn modelId="{8BE5FC16-7313-4DE1-AFE9-7F70AA005D24}" srcId="{2C21525C-967E-441C-AB13-E33C009AB357}" destId="{F9545643-A428-47BD-ACB8-99E0AAC4DD57}" srcOrd="1" destOrd="0" parTransId="{E96B5BBA-CAAE-4DD9-B307-E2AA088E1A28}" sibTransId="{41AA29A5-BC88-4CBA-9ADA-E992FF3AC980}"/>
    <dgm:cxn modelId="{C88E37CD-AC7F-476E-BF2C-2FBCD0101CD8}" type="presOf" srcId="{953566EA-D9C6-43D3-98BC-B7424CFBB011}" destId="{022A558B-FA6F-4AC0-A0BE-01A41D8DE1C7}" srcOrd="0" destOrd="0" presId="urn:microsoft.com/office/officeart/2005/8/layout/list1#1"/>
    <dgm:cxn modelId="{A852F099-5A49-4163-AA0E-7B5EB3FD1391}" type="presOf" srcId="{EA201C31-1F6A-4221-9CCC-4CF1C9DA343A}" destId="{F2C04D5E-F01F-412A-8219-E7C68DC4E473}" srcOrd="1" destOrd="0" presId="urn:microsoft.com/office/officeart/2005/8/layout/list1#1"/>
    <dgm:cxn modelId="{59FA71C5-F385-436F-A4D5-881F9891A800}" type="presOf" srcId="{2C21525C-967E-441C-AB13-E33C009AB357}" destId="{3D9BCFC1-1408-4B0E-BB55-1C6791E41D0E}" srcOrd="0" destOrd="0" presId="urn:microsoft.com/office/officeart/2005/8/layout/list1#1"/>
    <dgm:cxn modelId="{B8BB6A72-4A01-43E3-ABC2-AC65D2D5472E}" type="presParOf" srcId="{3D9BCFC1-1408-4B0E-BB55-1C6791E41D0E}" destId="{8F19FB30-2885-47F4-9C51-A48C967B4D22}" srcOrd="0" destOrd="0" presId="urn:microsoft.com/office/officeart/2005/8/layout/list1#1"/>
    <dgm:cxn modelId="{49236574-962D-4B92-885D-A26243584184}" type="presParOf" srcId="{8F19FB30-2885-47F4-9C51-A48C967B4D22}" destId="{A5B9173F-858D-4F58-9F27-1482C830A785}" srcOrd="0" destOrd="0" presId="urn:microsoft.com/office/officeart/2005/8/layout/list1#1"/>
    <dgm:cxn modelId="{53AB5E13-2E12-495E-92F4-1726E155A4F3}" type="presParOf" srcId="{8F19FB30-2885-47F4-9C51-A48C967B4D22}" destId="{F2C04D5E-F01F-412A-8219-E7C68DC4E473}" srcOrd="1" destOrd="0" presId="urn:microsoft.com/office/officeart/2005/8/layout/list1#1"/>
    <dgm:cxn modelId="{8C985302-823B-477C-948A-440DEC685BF0}" type="presParOf" srcId="{3D9BCFC1-1408-4B0E-BB55-1C6791E41D0E}" destId="{7CFF7719-99A1-47F5-9C84-013E24C3B059}" srcOrd="1" destOrd="0" presId="urn:microsoft.com/office/officeart/2005/8/layout/list1#1"/>
    <dgm:cxn modelId="{C583918B-203F-4323-B00A-7C2D8A4B3B69}" type="presParOf" srcId="{3D9BCFC1-1408-4B0E-BB55-1C6791E41D0E}" destId="{9E5EF0BA-43BF-4558-8ED8-A454BF53EC6C}" srcOrd="2" destOrd="0" presId="urn:microsoft.com/office/officeart/2005/8/layout/list1#1"/>
    <dgm:cxn modelId="{D209159F-DCD7-4FF7-8129-2126A5BB8ECE}" type="presParOf" srcId="{3D9BCFC1-1408-4B0E-BB55-1C6791E41D0E}" destId="{33603F88-79F6-49FD-BF44-DEB35F87A9AF}" srcOrd="3" destOrd="0" presId="urn:microsoft.com/office/officeart/2005/8/layout/list1#1"/>
    <dgm:cxn modelId="{D3D1FA53-A269-464B-8A6D-65DD9367C00E}" type="presParOf" srcId="{3D9BCFC1-1408-4B0E-BB55-1C6791E41D0E}" destId="{9D9EB603-41AD-4140-ADD8-FC07BD9AFE39}" srcOrd="4" destOrd="0" presId="urn:microsoft.com/office/officeart/2005/8/layout/list1#1"/>
    <dgm:cxn modelId="{3BBDAEB9-D8AC-442E-8128-F4BC56AE2625}" type="presParOf" srcId="{9D9EB603-41AD-4140-ADD8-FC07BD9AFE39}" destId="{F7885E88-455B-4BC8-883F-44017DD655A9}" srcOrd="0" destOrd="0" presId="urn:microsoft.com/office/officeart/2005/8/layout/list1#1"/>
    <dgm:cxn modelId="{D7C813FB-96F7-4DB9-963A-2FF38D384DBD}" type="presParOf" srcId="{9D9EB603-41AD-4140-ADD8-FC07BD9AFE39}" destId="{05A33017-859C-4969-A956-345CAB58DD13}" srcOrd="1" destOrd="0" presId="urn:microsoft.com/office/officeart/2005/8/layout/list1#1"/>
    <dgm:cxn modelId="{CDA46622-82A5-4F52-A179-5D90E48CBA88}" type="presParOf" srcId="{3D9BCFC1-1408-4B0E-BB55-1C6791E41D0E}" destId="{80024215-6122-422B-8CD4-238D3C83115C}" srcOrd="5" destOrd="0" presId="urn:microsoft.com/office/officeart/2005/8/layout/list1#1"/>
    <dgm:cxn modelId="{4B93CA0E-7BBE-43E5-BE7E-5EE765EA8DBB}" type="presParOf" srcId="{3D9BCFC1-1408-4B0E-BB55-1C6791E41D0E}" destId="{D3F2B6A1-AD95-4B7A-A1B4-8A8CB06FD7FF}" srcOrd="6" destOrd="0" presId="urn:microsoft.com/office/officeart/2005/8/layout/list1#1"/>
    <dgm:cxn modelId="{BE021A66-9174-4236-98ED-9AF376982E1E}" type="presParOf" srcId="{3D9BCFC1-1408-4B0E-BB55-1C6791E41D0E}" destId="{FD59C970-2772-4A28-8C44-2406DF34F007}" srcOrd="7" destOrd="0" presId="urn:microsoft.com/office/officeart/2005/8/layout/list1#1"/>
    <dgm:cxn modelId="{CB48487C-52F4-45EB-B315-5BE05FFC9907}" type="presParOf" srcId="{3D9BCFC1-1408-4B0E-BB55-1C6791E41D0E}" destId="{09BFE46F-A37A-4ACC-8FD8-C0AA1A94E8A7}" srcOrd="8" destOrd="0" presId="urn:microsoft.com/office/officeart/2005/8/layout/list1#1"/>
    <dgm:cxn modelId="{BDF3AF75-F46F-40C4-92BF-FC6C8027E8C4}" type="presParOf" srcId="{09BFE46F-A37A-4ACC-8FD8-C0AA1A94E8A7}" destId="{7C27618F-ED21-4E81-B37A-CFA600EC2CE3}" srcOrd="0" destOrd="0" presId="urn:microsoft.com/office/officeart/2005/8/layout/list1#1"/>
    <dgm:cxn modelId="{E26513FB-DDE1-4CC3-B89F-BAAC3B617DD4}" type="presParOf" srcId="{09BFE46F-A37A-4ACC-8FD8-C0AA1A94E8A7}" destId="{7CB9A96B-C4DC-4DAD-8791-4BE96FB392E8}" srcOrd="1" destOrd="0" presId="urn:microsoft.com/office/officeart/2005/8/layout/list1#1"/>
    <dgm:cxn modelId="{AC900C45-C189-47C1-A37D-3BC45A234196}" type="presParOf" srcId="{3D9BCFC1-1408-4B0E-BB55-1C6791E41D0E}" destId="{CA79A8A7-9A06-4318-A334-EB791BDFA062}" srcOrd="9" destOrd="0" presId="urn:microsoft.com/office/officeart/2005/8/layout/list1#1"/>
    <dgm:cxn modelId="{1A4B6184-48F0-4355-A7E0-436434168EAE}" type="presParOf" srcId="{3D9BCFC1-1408-4B0E-BB55-1C6791E41D0E}" destId="{7709B66C-E975-4946-83E2-75D0FDB7E4DA}" srcOrd="10" destOrd="0" presId="urn:microsoft.com/office/officeart/2005/8/layout/list1#1"/>
    <dgm:cxn modelId="{89333D01-49DC-4252-8794-6D9E28FF6874}" type="presParOf" srcId="{3D9BCFC1-1408-4B0E-BB55-1C6791E41D0E}" destId="{0A82AEB1-EB81-4BED-A5DD-5DBE68B02CFF}" srcOrd="11" destOrd="0" presId="urn:microsoft.com/office/officeart/2005/8/layout/list1#1"/>
    <dgm:cxn modelId="{7ACA5AE1-C4F1-4009-8134-606F62DD5CC1}" type="presParOf" srcId="{3D9BCFC1-1408-4B0E-BB55-1C6791E41D0E}" destId="{7DB6A091-6113-4E25-97AD-9D89EAA74B69}" srcOrd="12" destOrd="0" presId="urn:microsoft.com/office/officeart/2005/8/layout/list1#1"/>
    <dgm:cxn modelId="{12D71179-0166-4EA3-9744-FEF6404D30FF}" type="presParOf" srcId="{7DB6A091-6113-4E25-97AD-9D89EAA74B69}" destId="{022A558B-FA6F-4AC0-A0BE-01A41D8DE1C7}" srcOrd="0" destOrd="0" presId="urn:microsoft.com/office/officeart/2005/8/layout/list1#1"/>
    <dgm:cxn modelId="{228B7C09-CB97-42DE-ACB4-429E456D00C0}" type="presParOf" srcId="{7DB6A091-6113-4E25-97AD-9D89EAA74B69}" destId="{EF2DAD31-CABE-4DA5-AED9-F2315564F5E6}" srcOrd="1" destOrd="0" presId="urn:microsoft.com/office/officeart/2005/8/layout/list1#1"/>
    <dgm:cxn modelId="{E3F28BA8-527D-4C54-839D-9C1DCA2859FD}" type="presParOf" srcId="{3D9BCFC1-1408-4B0E-BB55-1C6791E41D0E}" destId="{5C069766-7BB3-4CC1-8A31-44509B3EC567}" srcOrd="13" destOrd="0" presId="urn:microsoft.com/office/officeart/2005/8/layout/list1#1"/>
    <dgm:cxn modelId="{79A905FB-CF18-4FFD-A235-FBEBEDFB01E7}" type="presParOf" srcId="{3D9BCFC1-1408-4B0E-BB55-1C6791E41D0E}" destId="{B91CF032-48D5-48F1-AF2A-A35778AA77AA}" srcOrd="14" destOrd="0" presId="urn:microsoft.com/office/officeart/2005/8/layout/list1#1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C8D94E1A-0974-4531-A148-369A98927AAD}" type="doc">
      <dgm:prSet loTypeId="urn:microsoft.com/office/officeart/2008/layout/VerticalCurvedList" loCatId="list" qsTypeId="urn:microsoft.com/office/officeart/2005/8/quickstyle/3d1#1" qsCatId="3D" csTypeId="urn:microsoft.com/office/officeart/2005/8/colors/accent0_2#1" csCatId="mainScheme" phldr="1"/>
      <dgm:spPr/>
      <dgm:t>
        <a:bodyPr/>
        <a:lstStyle/>
        <a:p>
          <a:endParaRPr lang="zh-HK" altLang="en-US"/>
        </a:p>
      </dgm:t>
    </dgm:pt>
    <dgm:pt modelId="{C9A1D764-985B-4EF8-90CA-E684E289FCC1}">
      <dgm:prSet phldrT="[文字]" custT="1"/>
      <dgm:spPr/>
      <dgm:t>
        <a:bodyPr/>
        <a:lstStyle/>
        <a:p>
          <a:r>
            <a:rPr lang="en-US" altLang="zh-HK" sz="1400" b="1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  </a:t>
          </a:r>
          <a:r>
            <a:rPr lang="en-US" altLang="zh-HK" sz="1800" b="1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Comprehensive Double Taxation Agreement / Arrangement (CDTA)</a:t>
          </a:r>
          <a:endParaRPr lang="zh-HK" altLang="en-US" sz="1800" b="1" baseline="0" dirty="0">
            <a:latin typeface="Arial" panose="020B0604020202020204" pitchFamily="34" charset="0"/>
            <a:ea typeface="DFKai-SB" panose="03000509000000000000" pitchFamily="65" charset="-120"/>
            <a:cs typeface="Arial" panose="020B0604020202020204" pitchFamily="34" charset="0"/>
          </a:endParaRPr>
        </a:p>
      </dgm:t>
    </dgm:pt>
    <dgm:pt modelId="{BA0957D2-0251-4379-B6FB-DF139208FEB1}" type="parTrans" cxnId="{8E48DBE1-6DD1-4004-BE3B-C2E85438B87D}">
      <dgm:prSet/>
      <dgm:spPr/>
      <dgm:t>
        <a:bodyPr/>
        <a:lstStyle/>
        <a:p>
          <a:endParaRPr lang="zh-HK" altLang="en-US" sz="2000" b="1">
            <a:solidFill>
              <a:srgbClr val="3333CC"/>
            </a:solidFill>
            <a:latin typeface="Trebuchet MS" panose="020B0603020202020204" pitchFamily="34" charset="0"/>
          </a:endParaRPr>
        </a:p>
      </dgm:t>
    </dgm:pt>
    <dgm:pt modelId="{682E757C-B484-406E-A7D5-59EDBA08C1E4}" type="sibTrans" cxnId="{8E48DBE1-6DD1-4004-BE3B-C2E85438B87D}">
      <dgm:prSet/>
      <dgm:spPr/>
      <dgm:t>
        <a:bodyPr/>
        <a:lstStyle/>
        <a:p>
          <a:endParaRPr lang="zh-HK" altLang="en-US" sz="2000" b="1">
            <a:solidFill>
              <a:srgbClr val="3333CC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9DDF8509-1A34-405B-A96F-45A564FECAF1}">
      <dgm:prSet phldrT="[文字]" custT="1"/>
      <dgm:spPr/>
      <dgm:t>
        <a:bodyPr/>
        <a:lstStyle/>
        <a:p>
          <a:r>
            <a:rPr lang="en-US" altLang="zh-HK" sz="1800" b="1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  </a:t>
          </a:r>
          <a:r>
            <a:rPr lang="en-US" altLang="zh-HK" sz="1800" b="1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Air Services Income Agreement </a:t>
          </a:r>
          <a:endParaRPr lang="zh-HK" altLang="en-US" sz="1800" b="1" baseline="0" dirty="0">
            <a:latin typeface="Arial" panose="020B0604020202020204" pitchFamily="34" charset="0"/>
            <a:ea typeface="Verdana" panose="020B0604030504040204" pitchFamily="34" charset="0"/>
            <a:cs typeface="Arial" panose="020B0604020202020204" pitchFamily="34" charset="0"/>
          </a:endParaRPr>
        </a:p>
      </dgm:t>
    </dgm:pt>
    <dgm:pt modelId="{E23EECA1-4A79-4A17-B015-D29858C4B18F}" type="parTrans" cxnId="{7A43AE2D-17E4-4F1E-985D-00FC4D4B817C}">
      <dgm:prSet/>
      <dgm:spPr/>
      <dgm:t>
        <a:bodyPr/>
        <a:lstStyle/>
        <a:p>
          <a:endParaRPr lang="zh-HK" altLang="en-US" sz="2000" b="1">
            <a:solidFill>
              <a:srgbClr val="3333CC"/>
            </a:solidFill>
            <a:latin typeface="Trebuchet MS" panose="020B0603020202020204" pitchFamily="34" charset="0"/>
          </a:endParaRPr>
        </a:p>
      </dgm:t>
    </dgm:pt>
    <dgm:pt modelId="{90EE1AA8-8814-4447-8346-5F1E62916D7F}" type="sibTrans" cxnId="{7A43AE2D-17E4-4F1E-985D-00FC4D4B817C}">
      <dgm:prSet/>
      <dgm:spPr/>
      <dgm:t>
        <a:bodyPr/>
        <a:lstStyle/>
        <a:p>
          <a:endParaRPr lang="zh-HK" altLang="en-US" sz="2000" b="1">
            <a:solidFill>
              <a:srgbClr val="3333CC"/>
            </a:solidFill>
            <a:latin typeface="Trebuchet MS" panose="020B0603020202020204" pitchFamily="34" charset="0"/>
          </a:endParaRPr>
        </a:p>
      </dgm:t>
    </dgm:pt>
    <dgm:pt modelId="{7B858B64-C832-4C8F-A126-1115C26F6043}">
      <dgm:prSet phldrT="[文字]" custT="1"/>
      <dgm:spPr/>
      <dgm:t>
        <a:bodyPr/>
        <a:lstStyle/>
        <a:p>
          <a:r>
            <a:rPr lang="en-US" altLang="zh-HK" sz="1400" b="1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  </a:t>
          </a:r>
          <a:r>
            <a:rPr lang="en-US" altLang="zh-HK" sz="1800" b="1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Shipping Income Agreement</a:t>
          </a:r>
          <a:endParaRPr lang="zh-HK" altLang="en-US" sz="1800" b="1" baseline="0" dirty="0">
            <a:latin typeface="Arial" panose="020B0604020202020204" pitchFamily="34" charset="0"/>
            <a:ea typeface="Verdana" panose="020B0604030504040204" pitchFamily="34" charset="0"/>
            <a:cs typeface="Arial" panose="020B0604020202020204" pitchFamily="34" charset="0"/>
          </a:endParaRPr>
        </a:p>
      </dgm:t>
    </dgm:pt>
    <dgm:pt modelId="{947460D3-8CC4-4ECE-BDFF-482F213C5CCD}" type="parTrans" cxnId="{15961329-2609-4F69-B9D0-E122C3612F88}">
      <dgm:prSet/>
      <dgm:spPr/>
      <dgm:t>
        <a:bodyPr/>
        <a:lstStyle/>
        <a:p>
          <a:endParaRPr lang="zh-HK" altLang="en-US" sz="2000" b="1">
            <a:solidFill>
              <a:srgbClr val="3333CC"/>
            </a:solidFill>
            <a:latin typeface="Trebuchet MS" panose="020B0603020202020204" pitchFamily="34" charset="0"/>
          </a:endParaRPr>
        </a:p>
      </dgm:t>
    </dgm:pt>
    <dgm:pt modelId="{FF8F4BDF-2274-47BA-8690-46EE80F5ED21}" type="sibTrans" cxnId="{15961329-2609-4F69-B9D0-E122C3612F88}">
      <dgm:prSet/>
      <dgm:spPr/>
      <dgm:t>
        <a:bodyPr/>
        <a:lstStyle/>
        <a:p>
          <a:endParaRPr lang="zh-HK" altLang="en-US" sz="2000" b="1">
            <a:solidFill>
              <a:srgbClr val="3333CC"/>
            </a:solidFill>
            <a:latin typeface="Trebuchet MS" panose="020B0603020202020204" pitchFamily="34" charset="0"/>
          </a:endParaRPr>
        </a:p>
      </dgm:t>
    </dgm:pt>
    <dgm:pt modelId="{8B244F5D-75AC-4A29-A6D5-BCB609D6D636}">
      <dgm:prSet phldrT="[文字]" custT="1"/>
      <dgm:spPr/>
      <dgm:t>
        <a:bodyPr/>
        <a:lstStyle/>
        <a:p>
          <a:r>
            <a:rPr lang="en-US" altLang="zh-HK" sz="1400" b="1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  </a:t>
          </a:r>
          <a:r>
            <a:rPr lang="en-US" altLang="zh-HK" sz="1800" b="1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Tax Information Exchange Agreement</a:t>
          </a:r>
          <a:endParaRPr lang="zh-HK" altLang="en-US" sz="1800" b="1" baseline="0" dirty="0">
            <a:latin typeface="Arial" panose="020B0604020202020204" pitchFamily="34" charset="0"/>
            <a:ea typeface="Verdana" panose="020B0604030504040204" pitchFamily="34" charset="0"/>
            <a:cs typeface="Arial" panose="020B0604020202020204" pitchFamily="34" charset="0"/>
          </a:endParaRPr>
        </a:p>
      </dgm:t>
    </dgm:pt>
    <dgm:pt modelId="{0298BC62-B170-4F46-89CF-23CFFBD0839E}" type="parTrans" cxnId="{C7FC13BE-623B-4A2B-B7DD-12787052E036}">
      <dgm:prSet/>
      <dgm:spPr/>
      <dgm:t>
        <a:bodyPr/>
        <a:lstStyle/>
        <a:p>
          <a:endParaRPr lang="zh-HK" altLang="en-US" sz="2000" b="1">
            <a:solidFill>
              <a:srgbClr val="3333CC"/>
            </a:solidFill>
            <a:latin typeface="Trebuchet MS" panose="020B0603020202020204" pitchFamily="34" charset="0"/>
          </a:endParaRPr>
        </a:p>
      </dgm:t>
    </dgm:pt>
    <dgm:pt modelId="{122C3E3A-B7A7-4CCC-8167-F6340BAAEF40}" type="sibTrans" cxnId="{C7FC13BE-623B-4A2B-B7DD-12787052E036}">
      <dgm:prSet/>
      <dgm:spPr/>
      <dgm:t>
        <a:bodyPr/>
        <a:lstStyle/>
        <a:p>
          <a:endParaRPr lang="zh-HK" altLang="en-US" sz="2000" b="1">
            <a:solidFill>
              <a:srgbClr val="3333CC"/>
            </a:solidFill>
            <a:latin typeface="Trebuchet MS" panose="020B0603020202020204" pitchFamily="34" charset="0"/>
          </a:endParaRPr>
        </a:p>
      </dgm:t>
    </dgm:pt>
    <dgm:pt modelId="{68D88353-AB39-4FFE-AD1A-00A1D22112BC}">
      <dgm:prSet phldrT="[文字]" custT="1"/>
      <dgm:spPr/>
      <dgm:t>
        <a:bodyPr/>
        <a:lstStyle/>
        <a:p>
          <a:r>
            <a:rPr lang="en-US" altLang="zh-HK" sz="1400" b="1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  </a:t>
          </a:r>
          <a:r>
            <a:rPr lang="en-US" altLang="zh-HK" sz="1800" b="1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Air and Shipping Income Agreement</a:t>
          </a:r>
          <a:endParaRPr lang="zh-HK" altLang="en-US" sz="1800" b="1" baseline="0" dirty="0">
            <a:latin typeface="Arial" panose="020B0604020202020204" pitchFamily="34" charset="0"/>
            <a:ea typeface="Verdana" panose="020B0604030504040204" pitchFamily="34" charset="0"/>
            <a:cs typeface="Arial" panose="020B0604020202020204" pitchFamily="34" charset="0"/>
          </a:endParaRPr>
        </a:p>
      </dgm:t>
    </dgm:pt>
    <dgm:pt modelId="{0E975162-E112-403C-B4D3-BA5C755B0DC6}" type="parTrans" cxnId="{77F93CB2-16EC-4DBF-AFFA-E46102ACFABC}">
      <dgm:prSet/>
      <dgm:spPr/>
      <dgm:t>
        <a:bodyPr/>
        <a:lstStyle/>
        <a:p>
          <a:endParaRPr lang="zh-HK" altLang="en-US" sz="2000" b="1">
            <a:solidFill>
              <a:srgbClr val="3333CC"/>
            </a:solidFill>
            <a:latin typeface="Trebuchet MS" panose="020B0603020202020204" pitchFamily="34" charset="0"/>
          </a:endParaRPr>
        </a:p>
      </dgm:t>
    </dgm:pt>
    <dgm:pt modelId="{DA69E887-5677-4DA1-B248-5AD1DD8A0817}" type="sibTrans" cxnId="{77F93CB2-16EC-4DBF-AFFA-E46102ACFABC}">
      <dgm:prSet/>
      <dgm:spPr/>
      <dgm:t>
        <a:bodyPr/>
        <a:lstStyle/>
        <a:p>
          <a:endParaRPr lang="zh-HK" altLang="en-US" sz="2000" b="1">
            <a:solidFill>
              <a:srgbClr val="3333CC"/>
            </a:solidFill>
            <a:latin typeface="Trebuchet MS" panose="020B0603020202020204" pitchFamily="34" charset="0"/>
          </a:endParaRPr>
        </a:p>
      </dgm:t>
    </dgm:pt>
    <dgm:pt modelId="{FB24CD42-5A92-42FD-8838-CC2415E8E949}" type="pres">
      <dgm:prSet presAssocID="{C8D94E1A-0974-4531-A148-369A98927AAD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zh-HK" altLang="en-US"/>
        </a:p>
      </dgm:t>
    </dgm:pt>
    <dgm:pt modelId="{A4A08720-543F-485F-BD06-E40E8C93DBBB}" type="pres">
      <dgm:prSet presAssocID="{C8D94E1A-0974-4531-A148-369A98927AAD}" presName="Name1" presStyleCnt="0"/>
      <dgm:spPr/>
      <dgm:t>
        <a:bodyPr/>
        <a:lstStyle/>
        <a:p>
          <a:endParaRPr lang="zh-HK" altLang="en-US"/>
        </a:p>
      </dgm:t>
    </dgm:pt>
    <dgm:pt modelId="{C878CF3D-5C65-482E-8C49-5714299F120E}" type="pres">
      <dgm:prSet presAssocID="{C8D94E1A-0974-4531-A148-369A98927AAD}" presName="cycle" presStyleCnt="0"/>
      <dgm:spPr/>
      <dgm:t>
        <a:bodyPr/>
        <a:lstStyle/>
        <a:p>
          <a:endParaRPr lang="zh-HK" altLang="en-US"/>
        </a:p>
      </dgm:t>
    </dgm:pt>
    <dgm:pt modelId="{98B8731B-FA27-42E6-8BAE-732883319480}" type="pres">
      <dgm:prSet presAssocID="{C8D94E1A-0974-4531-A148-369A98927AAD}" presName="srcNode" presStyleLbl="node1" presStyleIdx="0" presStyleCnt="5"/>
      <dgm:spPr/>
      <dgm:t>
        <a:bodyPr/>
        <a:lstStyle/>
        <a:p>
          <a:endParaRPr lang="zh-HK" altLang="en-US"/>
        </a:p>
      </dgm:t>
    </dgm:pt>
    <dgm:pt modelId="{A289C27B-6CD0-4137-B95E-E2A0E1148224}" type="pres">
      <dgm:prSet presAssocID="{C8D94E1A-0974-4531-A148-369A98927AAD}" presName="conn" presStyleLbl="parChTrans1D2" presStyleIdx="0" presStyleCnt="1"/>
      <dgm:spPr/>
      <dgm:t>
        <a:bodyPr/>
        <a:lstStyle/>
        <a:p>
          <a:endParaRPr lang="zh-HK" altLang="en-US"/>
        </a:p>
      </dgm:t>
    </dgm:pt>
    <dgm:pt modelId="{A4F07938-C6B8-4114-9939-0E3D05FF28D5}" type="pres">
      <dgm:prSet presAssocID="{C8D94E1A-0974-4531-A148-369A98927AAD}" presName="extraNode" presStyleLbl="node1" presStyleIdx="0" presStyleCnt="5"/>
      <dgm:spPr/>
      <dgm:t>
        <a:bodyPr/>
        <a:lstStyle/>
        <a:p>
          <a:endParaRPr lang="zh-HK" altLang="en-US"/>
        </a:p>
      </dgm:t>
    </dgm:pt>
    <dgm:pt modelId="{F507A73E-0E70-4B7A-9B6E-718F1CAF6028}" type="pres">
      <dgm:prSet presAssocID="{C8D94E1A-0974-4531-A148-369A98927AAD}" presName="dstNode" presStyleLbl="node1" presStyleIdx="0" presStyleCnt="5"/>
      <dgm:spPr/>
      <dgm:t>
        <a:bodyPr/>
        <a:lstStyle/>
        <a:p>
          <a:endParaRPr lang="zh-HK" altLang="en-US"/>
        </a:p>
      </dgm:t>
    </dgm:pt>
    <dgm:pt modelId="{2A385348-4A52-4667-AA91-99C8DBD02D40}" type="pres">
      <dgm:prSet presAssocID="{C9A1D764-985B-4EF8-90CA-E684E289FCC1}" presName="text_1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  <dgm:pt modelId="{E3D9DE66-901D-455E-987D-98EDD02F4373}" type="pres">
      <dgm:prSet presAssocID="{C9A1D764-985B-4EF8-90CA-E684E289FCC1}" presName="accent_1" presStyleCnt="0"/>
      <dgm:spPr/>
      <dgm:t>
        <a:bodyPr/>
        <a:lstStyle/>
        <a:p>
          <a:endParaRPr lang="zh-HK" altLang="en-US"/>
        </a:p>
      </dgm:t>
    </dgm:pt>
    <dgm:pt modelId="{0842C2F2-E839-4870-A2C4-1972A7A63D1E}" type="pres">
      <dgm:prSet presAssocID="{C9A1D764-985B-4EF8-90CA-E684E289FCC1}" presName="accentRepeatNode" presStyleLbl="solidFgAcc1" presStyleIdx="0" presStyleCnt="5"/>
      <dgm:spPr/>
      <dgm:t>
        <a:bodyPr/>
        <a:lstStyle/>
        <a:p>
          <a:endParaRPr lang="zh-HK" altLang="en-US"/>
        </a:p>
      </dgm:t>
    </dgm:pt>
    <dgm:pt modelId="{8092306A-C6A7-4323-9147-53F461993DC9}" type="pres">
      <dgm:prSet presAssocID="{9DDF8509-1A34-405B-A96F-45A564FECAF1}" presName="text_2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  <dgm:pt modelId="{489CD051-7B78-46C7-B57D-B1323B61DF41}" type="pres">
      <dgm:prSet presAssocID="{9DDF8509-1A34-405B-A96F-45A564FECAF1}" presName="accent_2" presStyleCnt="0"/>
      <dgm:spPr/>
      <dgm:t>
        <a:bodyPr/>
        <a:lstStyle/>
        <a:p>
          <a:endParaRPr lang="zh-HK" altLang="en-US"/>
        </a:p>
      </dgm:t>
    </dgm:pt>
    <dgm:pt modelId="{64EA63F6-D242-45A5-9588-D13BA31D9B4B}" type="pres">
      <dgm:prSet presAssocID="{9DDF8509-1A34-405B-A96F-45A564FECAF1}" presName="accentRepeatNode" presStyleLbl="solidFgAcc1" presStyleIdx="1" presStyleCnt="5"/>
      <dgm:spPr/>
      <dgm:t>
        <a:bodyPr/>
        <a:lstStyle/>
        <a:p>
          <a:endParaRPr lang="zh-HK" altLang="en-US"/>
        </a:p>
      </dgm:t>
    </dgm:pt>
    <dgm:pt modelId="{95CAB90E-9E7B-49B0-B56E-58B6A948FFBD}" type="pres">
      <dgm:prSet presAssocID="{7B858B64-C832-4C8F-A126-1115C26F6043}" presName="text_3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  <dgm:pt modelId="{66D76EF0-369C-4540-A2F7-7B562298742F}" type="pres">
      <dgm:prSet presAssocID="{7B858B64-C832-4C8F-A126-1115C26F6043}" presName="accent_3" presStyleCnt="0"/>
      <dgm:spPr/>
      <dgm:t>
        <a:bodyPr/>
        <a:lstStyle/>
        <a:p>
          <a:endParaRPr lang="zh-HK" altLang="en-US"/>
        </a:p>
      </dgm:t>
    </dgm:pt>
    <dgm:pt modelId="{7E1C8074-6F1A-4DDD-AB7C-D66469FC6C42}" type="pres">
      <dgm:prSet presAssocID="{7B858B64-C832-4C8F-A126-1115C26F6043}" presName="accentRepeatNode" presStyleLbl="solidFgAcc1" presStyleIdx="2" presStyleCnt="5"/>
      <dgm:spPr/>
      <dgm:t>
        <a:bodyPr/>
        <a:lstStyle/>
        <a:p>
          <a:endParaRPr lang="zh-HK" altLang="en-US"/>
        </a:p>
      </dgm:t>
    </dgm:pt>
    <dgm:pt modelId="{E5BA74B9-8E91-490C-840E-9D82E8571D35}" type="pres">
      <dgm:prSet presAssocID="{68D88353-AB39-4FFE-AD1A-00A1D22112BC}" presName="text_4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  <dgm:pt modelId="{5FE4566C-2531-4C3F-87BD-BB2FBADB2E90}" type="pres">
      <dgm:prSet presAssocID="{68D88353-AB39-4FFE-AD1A-00A1D22112BC}" presName="accent_4" presStyleCnt="0"/>
      <dgm:spPr/>
      <dgm:t>
        <a:bodyPr/>
        <a:lstStyle/>
        <a:p>
          <a:endParaRPr lang="zh-HK" altLang="en-US"/>
        </a:p>
      </dgm:t>
    </dgm:pt>
    <dgm:pt modelId="{35B09FDD-96F3-4F62-B28F-A3458AB113AF}" type="pres">
      <dgm:prSet presAssocID="{68D88353-AB39-4FFE-AD1A-00A1D22112BC}" presName="accentRepeatNode" presStyleLbl="solidFgAcc1" presStyleIdx="3" presStyleCnt="5"/>
      <dgm:spPr/>
      <dgm:t>
        <a:bodyPr/>
        <a:lstStyle/>
        <a:p>
          <a:endParaRPr lang="zh-HK" altLang="en-US"/>
        </a:p>
      </dgm:t>
    </dgm:pt>
    <dgm:pt modelId="{28BA7AD7-BF52-4EBB-B107-8B5ACB516EB2}" type="pres">
      <dgm:prSet presAssocID="{8B244F5D-75AC-4A29-A6D5-BCB609D6D636}" presName="text_5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zh-HK" altLang="en-US"/>
        </a:p>
      </dgm:t>
    </dgm:pt>
    <dgm:pt modelId="{0BB11887-C28C-4F77-85FC-B77E7935750C}" type="pres">
      <dgm:prSet presAssocID="{8B244F5D-75AC-4A29-A6D5-BCB609D6D636}" presName="accent_5" presStyleCnt="0"/>
      <dgm:spPr/>
      <dgm:t>
        <a:bodyPr/>
        <a:lstStyle/>
        <a:p>
          <a:endParaRPr lang="zh-HK" altLang="en-US"/>
        </a:p>
      </dgm:t>
    </dgm:pt>
    <dgm:pt modelId="{00C3149F-D783-49E6-8830-9264C9659D7E}" type="pres">
      <dgm:prSet presAssocID="{8B244F5D-75AC-4A29-A6D5-BCB609D6D636}" presName="accentRepeatNode" presStyleLbl="solidFgAcc1" presStyleIdx="4" presStyleCnt="5"/>
      <dgm:spPr/>
      <dgm:t>
        <a:bodyPr/>
        <a:lstStyle/>
        <a:p>
          <a:endParaRPr lang="zh-HK" altLang="en-US"/>
        </a:p>
      </dgm:t>
    </dgm:pt>
  </dgm:ptLst>
  <dgm:cxnLst>
    <dgm:cxn modelId="{06C10082-878F-4AEC-BBE6-098879905953}" type="presOf" srcId="{68D88353-AB39-4FFE-AD1A-00A1D22112BC}" destId="{E5BA74B9-8E91-490C-840E-9D82E8571D35}" srcOrd="0" destOrd="0" presId="urn:microsoft.com/office/officeart/2008/layout/VerticalCurvedList"/>
    <dgm:cxn modelId="{4EAEFD9E-6AB7-4F2F-895F-357BFE5E6EB3}" type="presOf" srcId="{7B858B64-C832-4C8F-A126-1115C26F6043}" destId="{95CAB90E-9E7B-49B0-B56E-58B6A948FFBD}" srcOrd="0" destOrd="0" presId="urn:microsoft.com/office/officeart/2008/layout/VerticalCurvedList"/>
    <dgm:cxn modelId="{60FECDB5-9AFC-4889-AAD3-4F0CB150F852}" type="presOf" srcId="{C8D94E1A-0974-4531-A148-369A98927AAD}" destId="{FB24CD42-5A92-42FD-8838-CC2415E8E949}" srcOrd="0" destOrd="0" presId="urn:microsoft.com/office/officeart/2008/layout/VerticalCurvedList"/>
    <dgm:cxn modelId="{E5994E75-B2AA-442B-8506-0AD8EF90BC4B}" type="presOf" srcId="{C9A1D764-985B-4EF8-90CA-E684E289FCC1}" destId="{2A385348-4A52-4667-AA91-99C8DBD02D40}" srcOrd="0" destOrd="0" presId="urn:microsoft.com/office/officeart/2008/layout/VerticalCurvedList"/>
    <dgm:cxn modelId="{7A43AE2D-17E4-4F1E-985D-00FC4D4B817C}" srcId="{C8D94E1A-0974-4531-A148-369A98927AAD}" destId="{9DDF8509-1A34-405B-A96F-45A564FECAF1}" srcOrd="1" destOrd="0" parTransId="{E23EECA1-4A79-4A17-B015-D29858C4B18F}" sibTransId="{90EE1AA8-8814-4447-8346-5F1E62916D7F}"/>
    <dgm:cxn modelId="{C7FC13BE-623B-4A2B-B7DD-12787052E036}" srcId="{C8D94E1A-0974-4531-A148-369A98927AAD}" destId="{8B244F5D-75AC-4A29-A6D5-BCB609D6D636}" srcOrd="4" destOrd="0" parTransId="{0298BC62-B170-4F46-89CF-23CFFBD0839E}" sibTransId="{122C3E3A-B7A7-4CCC-8167-F6340BAAEF40}"/>
    <dgm:cxn modelId="{15961329-2609-4F69-B9D0-E122C3612F88}" srcId="{C8D94E1A-0974-4531-A148-369A98927AAD}" destId="{7B858B64-C832-4C8F-A126-1115C26F6043}" srcOrd="2" destOrd="0" parTransId="{947460D3-8CC4-4ECE-BDFF-482F213C5CCD}" sibTransId="{FF8F4BDF-2274-47BA-8690-46EE80F5ED21}"/>
    <dgm:cxn modelId="{77F93CB2-16EC-4DBF-AFFA-E46102ACFABC}" srcId="{C8D94E1A-0974-4531-A148-369A98927AAD}" destId="{68D88353-AB39-4FFE-AD1A-00A1D22112BC}" srcOrd="3" destOrd="0" parTransId="{0E975162-E112-403C-B4D3-BA5C755B0DC6}" sibTransId="{DA69E887-5677-4DA1-B248-5AD1DD8A0817}"/>
    <dgm:cxn modelId="{6667ECAD-7A7B-4139-B0E8-54D4AA70231C}" type="presOf" srcId="{682E757C-B484-406E-A7D5-59EDBA08C1E4}" destId="{A289C27B-6CD0-4137-B95E-E2A0E1148224}" srcOrd="0" destOrd="0" presId="urn:microsoft.com/office/officeart/2008/layout/VerticalCurvedList"/>
    <dgm:cxn modelId="{7B11F3D3-7F05-42A8-9661-A379AAF65AB5}" type="presOf" srcId="{8B244F5D-75AC-4A29-A6D5-BCB609D6D636}" destId="{28BA7AD7-BF52-4EBB-B107-8B5ACB516EB2}" srcOrd="0" destOrd="0" presId="urn:microsoft.com/office/officeart/2008/layout/VerticalCurvedList"/>
    <dgm:cxn modelId="{8E48DBE1-6DD1-4004-BE3B-C2E85438B87D}" srcId="{C8D94E1A-0974-4531-A148-369A98927AAD}" destId="{C9A1D764-985B-4EF8-90CA-E684E289FCC1}" srcOrd="0" destOrd="0" parTransId="{BA0957D2-0251-4379-B6FB-DF139208FEB1}" sibTransId="{682E757C-B484-406E-A7D5-59EDBA08C1E4}"/>
    <dgm:cxn modelId="{1726D775-6CBB-4596-9A22-2615E70C336D}" type="presOf" srcId="{9DDF8509-1A34-405B-A96F-45A564FECAF1}" destId="{8092306A-C6A7-4323-9147-53F461993DC9}" srcOrd="0" destOrd="0" presId="urn:microsoft.com/office/officeart/2008/layout/VerticalCurvedList"/>
    <dgm:cxn modelId="{7CDF7A77-5F37-4F56-B459-B07690CAC308}" type="presParOf" srcId="{FB24CD42-5A92-42FD-8838-CC2415E8E949}" destId="{A4A08720-543F-485F-BD06-E40E8C93DBBB}" srcOrd="0" destOrd="0" presId="urn:microsoft.com/office/officeart/2008/layout/VerticalCurvedList"/>
    <dgm:cxn modelId="{25A3765B-477F-4322-91BA-DB22B231BD12}" type="presParOf" srcId="{A4A08720-543F-485F-BD06-E40E8C93DBBB}" destId="{C878CF3D-5C65-482E-8C49-5714299F120E}" srcOrd="0" destOrd="0" presId="urn:microsoft.com/office/officeart/2008/layout/VerticalCurvedList"/>
    <dgm:cxn modelId="{30BD8D46-3D8E-4453-93AC-44D24A3AFBC2}" type="presParOf" srcId="{C878CF3D-5C65-482E-8C49-5714299F120E}" destId="{98B8731B-FA27-42E6-8BAE-732883319480}" srcOrd="0" destOrd="0" presId="urn:microsoft.com/office/officeart/2008/layout/VerticalCurvedList"/>
    <dgm:cxn modelId="{500CADE2-2299-4E9F-9BFB-CC029EB598CC}" type="presParOf" srcId="{C878CF3D-5C65-482E-8C49-5714299F120E}" destId="{A289C27B-6CD0-4137-B95E-E2A0E1148224}" srcOrd="1" destOrd="0" presId="urn:microsoft.com/office/officeart/2008/layout/VerticalCurvedList"/>
    <dgm:cxn modelId="{B66DB9AB-8D61-4D4E-8692-61B943924A15}" type="presParOf" srcId="{C878CF3D-5C65-482E-8C49-5714299F120E}" destId="{A4F07938-C6B8-4114-9939-0E3D05FF28D5}" srcOrd="2" destOrd="0" presId="urn:microsoft.com/office/officeart/2008/layout/VerticalCurvedList"/>
    <dgm:cxn modelId="{66945DEC-12FE-438A-A71A-00843CF7D3A1}" type="presParOf" srcId="{C878CF3D-5C65-482E-8C49-5714299F120E}" destId="{F507A73E-0E70-4B7A-9B6E-718F1CAF6028}" srcOrd="3" destOrd="0" presId="urn:microsoft.com/office/officeart/2008/layout/VerticalCurvedList"/>
    <dgm:cxn modelId="{BA061710-7553-45A9-9C8A-5A0FE4C605EA}" type="presParOf" srcId="{A4A08720-543F-485F-BD06-E40E8C93DBBB}" destId="{2A385348-4A52-4667-AA91-99C8DBD02D40}" srcOrd="1" destOrd="0" presId="urn:microsoft.com/office/officeart/2008/layout/VerticalCurvedList"/>
    <dgm:cxn modelId="{DB795120-E886-4A11-8861-878163511EF2}" type="presParOf" srcId="{A4A08720-543F-485F-BD06-E40E8C93DBBB}" destId="{E3D9DE66-901D-455E-987D-98EDD02F4373}" srcOrd="2" destOrd="0" presId="urn:microsoft.com/office/officeart/2008/layout/VerticalCurvedList"/>
    <dgm:cxn modelId="{2A66075F-612E-41BB-9431-5F9093E9BA39}" type="presParOf" srcId="{E3D9DE66-901D-455E-987D-98EDD02F4373}" destId="{0842C2F2-E839-4870-A2C4-1972A7A63D1E}" srcOrd="0" destOrd="0" presId="urn:microsoft.com/office/officeart/2008/layout/VerticalCurvedList"/>
    <dgm:cxn modelId="{A36DCAAC-C303-419D-97F2-5FC4FBA8982C}" type="presParOf" srcId="{A4A08720-543F-485F-BD06-E40E8C93DBBB}" destId="{8092306A-C6A7-4323-9147-53F461993DC9}" srcOrd="3" destOrd="0" presId="urn:microsoft.com/office/officeart/2008/layout/VerticalCurvedList"/>
    <dgm:cxn modelId="{136ECB6D-DB64-45FA-95AB-93DD784D7BD9}" type="presParOf" srcId="{A4A08720-543F-485F-BD06-E40E8C93DBBB}" destId="{489CD051-7B78-46C7-B57D-B1323B61DF41}" srcOrd="4" destOrd="0" presId="urn:microsoft.com/office/officeart/2008/layout/VerticalCurvedList"/>
    <dgm:cxn modelId="{A66CAB81-89A1-4A5E-BB3A-88B8851ED438}" type="presParOf" srcId="{489CD051-7B78-46C7-B57D-B1323B61DF41}" destId="{64EA63F6-D242-45A5-9588-D13BA31D9B4B}" srcOrd="0" destOrd="0" presId="urn:microsoft.com/office/officeart/2008/layout/VerticalCurvedList"/>
    <dgm:cxn modelId="{C7206A40-6AF3-4ADD-A647-6154CDFDFD70}" type="presParOf" srcId="{A4A08720-543F-485F-BD06-E40E8C93DBBB}" destId="{95CAB90E-9E7B-49B0-B56E-58B6A948FFBD}" srcOrd="5" destOrd="0" presId="urn:microsoft.com/office/officeart/2008/layout/VerticalCurvedList"/>
    <dgm:cxn modelId="{74DA09B8-D82D-4A72-B445-338CAB1C9579}" type="presParOf" srcId="{A4A08720-543F-485F-BD06-E40E8C93DBBB}" destId="{66D76EF0-369C-4540-A2F7-7B562298742F}" srcOrd="6" destOrd="0" presId="urn:microsoft.com/office/officeart/2008/layout/VerticalCurvedList"/>
    <dgm:cxn modelId="{41A8BF26-BC8C-476A-B84C-FC2FD61A6B14}" type="presParOf" srcId="{66D76EF0-369C-4540-A2F7-7B562298742F}" destId="{7E1C8074-6F1A-4DDD-AB7C-D66469FC6C42}" srcOrd="0" destOrd="0" presId="urn:microsoft.com/office/officeart/2008/layout/VerticalCurvedList"/>
    <dgm:cxn modelId="{EF144708-7B46-4F58-803C-61C0C7755132}" type="presParOf" srcId="{A4A08720-543F-485F-BD06-E40E8C93DBBB}" destId="{E5BA74B9-8E91-490C-840E-9D82E8571D35}" srcOrd="7" destOrd="0" presId="urn:microsoft.com/office/officeart/2008/layout/VerticalCurvedList"/>
    <dgm:cxn modelId="{7BBC7AC1-53FC-4054-B8E6-896F65D9960C}" type="presParOf" srcId="{A4A08720-543F-485F-BD06-E40E8C93DBBB}" destId="{5FE4566C-2531-4C3F-87BD-BB2FBADB2E90}" srcOrd="8" destOrd="0" presId="urn:microsoft.com/office/officeart/2008/layout/VerticalCurvedList"/>
    <dgm:cxn modelId="{7BA4E83F-B2AA-494E-9092-896FE00FCBEC}" type="presParOf" srcId="{5FE4566C-2531-4C3F-87BD-BB2FBADB2E90}" destId="{35B09FDD-96F3-4F62-B28F-A3458AB113AF}" srcOrd="0" destOrd="0" presId="urn:microsoft.com/office/officeart/2008/layout/VerticalCurvedList"/>
    <dgm:cxn modelId="{71CEE9A9-AA1B-4A94-B534-2E807A225963}" type="presParOf" srcId="{A4A08720-543F-485F-BD06-E40E8C93DBBB}" destId="{28BA7AD7-BF52-4EBB-B107-8B5ACB516EB2}" srcOrd="9" destOrd="0" presId="urn:microsoft.com/office/officeart/2008/layout/VerticalCurvedList"/>
    <dgm:cxn modelId="{71C8D266-C850-42C5-9938-42EFAFBBCB8A}" type="presParOf" srcId="{A4A08720-543F-485F-BD06-E40E8C93DBBB}" destId="{0BB11887-C28C-4F77-85FC-B77E7935750C}" srcOrd="10" destOrd="0" presId="urn:microsoft.com/office/officeart/2008/layout/VerticalCurvedList"/>
    <dgm:cxn modelId="{BFAEE4F4-2129-471A-857A-F02CF50F2D8E}" type="presParOf" srcId="{0BB11887-C28C-4F77-85FC-B77E7935750C}" destId="{00C3149F-D783-49E6-8830-9264C9659D7E}" srcOrd="0" destOrd="0" presId="urn:microsoft.com/office/officeart/2008/layout/VerticalCurvedList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xmlns="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3174A3D7-DFA0-4593-92B4-FE0631217511}" type="doc">
      <dgm:prSet loTypeId="urn:microsoft.com/office/officeart/2005/8/layout/vList3#3" loCatId="list" qsTypeId="urn:microsoft.com/office/officeart/2005/8/quickstyle/simple4#1" qsCatId="simple" csTypeId="urn:microsoft.com/office/officeart/2005/8/colors/accent1_2#1" csCatId="accent1" phldr="1"/>
      <dgm:spPr/>
    </dgm:pt>
    <dgm:pt modelId="{299953D9-E827-4277-B88F-2C0D1A02AFEE}">
      <dgm:prSet phldrT="[文字]"/>
      <dgm:spPr/>
      <dgm:t>
        <a:bodyPr/>
        <a:lstStyle/>
        <a:p>
          <a:r>
            <a:rPr lang="en-US" altLang="zh-TW" dirty="0" smtClean="0">
              <a:latin typeface="Arial" panose="020B0604020202020204" pitchFamily="34" charset="0"/>
              <a:cs typeface="Arial" panose="020B0604020202020204" pitchFamily="34" charset="0"/>
            </a:rPr>
            <a:t>Mutual Agreement Procedure</a:t>
          </a:r>
          <a:endParaRPr lang="zh-TW" altLang="en-US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31C5477C-08FD-4D75-AD19-253F3F3B5A15}" type="parTrans" cxnId="{FE79A2A1-1C06-4F90-B4E9-6BC43551EED0}">
      <dgm:prSet/>
      <dgm:spPr/>
      <dgm:t>
        <a:bodyPr/>
        <a:lstStyle/>
        <a:p>
          <a:endParaRPr lang="zh-TW" altLang="en-US"/>
        </a:p>
      </dgm:t>
    </dgm:pt>
    <dgm:pt modelId="{A7C7493F-13A2-4A84-AD77-3D9D003D7EAA}" type="sibTrans" cxnId="{FE79A2A1-1C06-4F90-B4E9-6BC43551EED0}">
      <dgm:prSet/>
      <dgm:spPr/>
      <dgm:t>
        <a:bodyPr/>
        <a:lstStyle/>
        <a:p>
          <a:endParaRPr lang="zh-TW" altLang="en-US"/>
        </a:p>
      </dgm:t>
    </dgm:pt>
    <dgm:pt modelId="{4722B8E4-F5F2-4A3C-8CF3-E61DE5234680}">
      <dgm:prSet phldrT="[文字]"/>
      <dgm:spPr/>
      <dgm:t>
        <a:bodyPr/>
        <a:lstStyle/>
        <a:p>
          <a:r>
            <a:rPr lang="en-US" altLang="zh-TW" dirty="0" smtClean="0">
              <a:latin typeface="Arial" panose="020B0604020202020204" pitchFamily="34" charset="0"/>
              <a:cs typeface="Arial" panose="020B0604020202020204" pitchFamily="34" charset="0"/>
            </a:rPr>
            <a:t>Advance Pricing Agreement</a:t>
          </a:r>
          <a:endParaRPr lang="zh-TW" altLang="en-US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46A410C0-49A0-4167-9407-1C4FB15DAEE0}" type="parTrans" cxnId="{ADFD9A01-62F8-44C4-ABC8-561DCC1B9164}">
      <dgm:prSet/>
      <dgm:spPr/>
      <dgm:t>
        <a:bodyPr/>
        <a:lstStyle/>
        <a:p>
          <a:endParaRPr lang="zh-TW" altLang="en-US"/>
        </a:p>
      </dgm:t>
    </dgm:pt>
    <dgm:pt modelId="{8C5CE9A4-333A-42EF-B227-0F2BD05DDD54}" type="sibTrans" cxnId="{ADFD9A01-62F8-44C4-ABC8-561DCC1B9164}">
      <dgm:prSet/>
      <dgm:spPr/>
      <dgm:t>
        <a:bodyPr/>
        <a:lstStyle/>
        <a:p>
          <a:endParaRPr lang="zh-TW" altLang="en-US"/>
        </a:p>
      </dgm:t>
    </dgm:pt>
    <dgm:pt modelId="{3AD2CE2B-9ACC-4FBB-8E63-F03A2BF8770E}">
      <dgm:prSet phldrT="[文字]"/>
      <dgm:spPr/>
      <dgm:t>
        <a:bodyPr/>
        <a:lstStyle/>
        <a:p>
          <a:r>
            <a:rPr lang="en-US" altLang="zh-TW" dirty="0" smtClean="0">
              <a:latin typeface="Arial" panose="020B0604020202020204" pitchFamily="34" charset="0"/>
              <a:cs typeface="Arial" panose="020B0604020202020204" pitchFamily="34" charset="0"/>
            </a:rPr>
            <a:t>Exchange of Information</a:t>
          </a:r>
          <a:endParaRPr lang="zh-TW" altLang="en-US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7C0842A3-57D5-443F-8864-9C577308D2A3}" type="parTrans" cxnId="{B242362E-E0B3-4758-AF78-9465B84CDDF8}">
      <dgm:prSet/>
      <dgm:spPr/>
      <dgm:t>
        <a:bodyPr/>
        <a:lstStyle/>
        <a:p>
          <a:endParaRPr lang="zh-TW" altLang="en-US"/>
        </a:p>
      </dgm:t>
    </dgm:pt>
    <dgm:pt modelId="{E47C4C43-9F84-4E34-97D5-3E69CFFB8AF2}" type="sibTrans" cxnId="{B242362E-E0B3-4758-AF78-9465B84CDDF8}">
      <dgm:prSet/>
      <dgm:spPr/>
      <dgm:t>
        <a:bodyPr/>
        <a:lstStyle/>
        <a:p>
          <a:endParaRPr lang="zh-TW" altLang="en-US"/>
        </a:p>
      </dgm:t>
    </dgm:pt>
    <dgm:pt modelId="{A804E817-5490-4B98-AB6C-940685E03617}">
      <dgm:prSet phldrT="[文字]"/>
      <dgm:spPr/>
      <dgm:t>
        <a:bodyPr/>
        <a:lstStyle/>
        <a:p>
          <a:r>
            <a:rPr lang="en-US" altLang="zh-TW" dirty="0" smtClean="0">
              <a:latin typeface="Arial" panose="020B0604020202020204" pitchFamily="34" charset="0"/>
              <a:cs typeface="Arial" panose="020B0604020202020204" pitchFamily="34" charset="0"/>
            </a:rPr>
            <a:t>Certificate of Resident Status</a:t>
          </a:r>
          <a:endParaRPr lang="zh-TW" altLang="en-US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5CB26322-F9E6-4662-ABBB-E524A63214E8}" type="parTrans" cxnId="{26594390-6CD7-40E5-94E7-55BAE5C66A5E}">
      <dgm:prSet/>
      <dgm:spPr/>
      <dgm:t>
        <a:bodyPr/>
        <a:lstStyle/>
        <a:p>
          <a:endParaRPr lang="zh-TW" altLang="en-US"/>
        </a:p>
      </dgm:t>
    </dgm:pt>
    <dgm:pt modelId="{0EB765A0-564C-457B-96AF-C542E3E22266}" type="sibTrans" cxnId="{26594390-6CD7-40E5-94E7-55BAE5C66A5E}">
      <dgm:prSet/>
      <dgm:spPr/>
      <dgm:t>
        <a:bodyPr/>
        <a:lstStyle/>
        <a:p>
          <a:endParaRPr lang="zh-TW" altLang="en-US"/>
        </a:p>
      </dgm:t>
    </dgm:pt>
    <dgm:pt modelId="{DF94238D-B298-492B-B361-0845169242F7}">
      <dgm:prSet phldrT="[文字]"/>
      <dgm:spPr/>
      <dgm:t>
        <a:bodyPr/>
        <a:lstStyle/>
        <a:p>
          <a:r>
            <a:rPr lang="en-US" altLang="zh-TW" dirty="0" smtClean="0">
              <a:latin typeface="Arial" panose="020B0604020202020204" pitchFamily="34" charset="0"/>
              <a:cs typeface="Arial" panose="020B0604020202020204" pitchFamily="34" charset="0"/>
            </a:rPr>
            <a:t>Automatic Exchange of Financial Account Information</a:t>
          </a:r>
          <a:endParaRPr lang="zh-TW" altLang="en-US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9DC79CCA-2A13-4B6E-951E-A43267C9E9C0}" type="parTrans" cxnId="{DEA70CA1-3963-4C70-A540-8DBC86DA285C}">
      <dgm:prSet/>
      <dgm:spPr/>
      <dgm:t>
        <a:bodyPr/>
        <a:lstStyle/>
        <a:p>
          <a:endParaRPr lang="zh-TW" altLang="en-US"/>
        </a:p>
      </dgm:t>
    </dgm:pt>
    <dgm:pt modelId="{47BEF400-61EB-43F0-8A02-9C9DB719A923}" type="sibTrans" cxnId="{DEA70CA1-3963-4C70-A540-8DBC86DA285C}">
      <dgm:prSet/>
      <dgm:spPr/>
      <dgm:t>
        <a:bodyPr/>
        <a:lstStyle/>
        <a:p>
          <a:endParaRPr lang="zh-TW" altLang="en-US"/>
        </a:p>
      </dgm:t>
    </dgm:pt>
    <dgm:pt modelId="{F38DE36C-1B58-4515-8B6B-107D6516FD13}">
      <dgm:prSet phldrT="[文字]"/>
      <dgm:spPr/>
      <dgm:t>
        <a:bodyPr/>
        <a:lstStyle/>
        <a:p>
          <a:r>
            <a:rPr lang="en-US" altLang="zh-TW" dirty="0" smtClean="0">
              <a:latin typeface="Arial" panose="020B0604020202020204" pitchFamily="34" charset="0"/>
              <a:cs typeface="Arial" panose="020B0604020202020204" pitchFamily="34" charset="0"/>
            </a:rPr>
            <a:t>Country-by-Country Reporting</a:t>
          </a:r>
          <a:endParaRPr lang="zh-TW" altLang="en-US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10112E32-686F-49CF-90D3-F9359FA4B488}" type="parTrans" cxnId="{A3FF4D76-815C-4316-AD6F-F92A9E953B35}">
      <dgm:prSet/>
      <dgm:spPr/>
      <dgm:t>
        <a:bodyPr/>
        <a:lstStyle/>
        <a:p>
          <a:endParaRPr lang="zh-TW" altLang="en-US"/>
        </a:p>
      </dgm:t>
    </dgm:pt>
    <dgm:pt modelId="{AF240CC2-10C6-4FFE-A90B-6184EAA36DCD}" type="sibTrans" cxnId="{A3FF4D76-815C-4316-AD6F-F92A9E953B35}">
      <dgm:prSet/>
      <dgm:spPr/>
      <dgm:t>
        <a:bodyPr/>
        <a:lstStyle/>
        <a:p>
          <a:endParaRPr lang="zh-TW" altLang="en-US"/>
        </a:p>
      </dgm:t>
    </dgm:pt>
    <dgm:pt modelId="{C5C1C393-F35D-4B1E-B12B-1D354F45B663}" type="pres">
      <dgm:prSet presAssocID="{3174A3D7-DFA0-4593-92B4-FE0631217511}" presName="linearFlow" presStyleCnt="0">
        <dgm:presLayoutVars>
          <dgm:dir/>
          <dgm:resizeHandles val="exact"/>
        </dgm:presLayoutVars>
      </dgm:prSet>
      <dgm:spPr/>
    </dgm:pt>
    <dgm:pt modelId="{6BCAA182-D49A-4688-B90D-A5720DD30F1D}" type="pres">
      <dgm:prSet presAssocID="{299953D9-E827-4277-B88F-2C0D1A02AFEE}" presName="composite" presStyleCnt="0"/>
      <dgm:spPr/>
    </dgm:pt>
    <dgm:pt modelId="{6A2AF0B9-CF79-47A7-979E-1FC69C6E746D}" type="pres">
      <dgm:prSet presAssocID="{299953D9-E827-4277-B88F-2C0D1A02AFEE}" presName="imgShp" presStyleLbl="fgImgPlace1" presStyleIdx="0" presStyleCnt="6"/>
      <dgm:spPr/>
    </dgm:pt>
    <dgm:pt modelId="{2073BD35-B8FD-4BE8-8C17-1BEB1865952D}" type="pres">
      <dgm:prSet presAssocID="{299953D9-E827-4277-B88F-2C0D1A02AFEE}" presName="txShp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6A7DE1DF-F992-43DD-8612-E25F9725952F}" type="pres">
      <dgm:prSet presAssocID="{A7C7493F-13A2-4A84-AD77-3D9D003D7EAA}" presName="spacing" presStyleCnt="0"/>
      <dgm:spPr/>
    </dgm:pt>
    <dgm:pt modelId="{B28DE595-E60A-4FBB-91F8-01A580C30017}" type="pres">
      <dgm:prSet presAssocID="{4722B8E4-F5F2-4A3C-8CF3-E61DE5234680}" presName="composite" presStyleCnt="0"/>
      <dgm:spPr/>
    </dgm:pt>
    <dgm:pt modelId="{E6051214-A6CD-45C2-83E8-931C2C1D2BF6}" type="pres">
      <dgm:prSet presAssocID="{4722B8E4-F5F2-4A3C-8CF3-E61DE5234680}" presName="imgShp" presStyleLbl="fgImgPlace1" presStyleIdx="1" presStyleCnt="6"/>
      <dgm:spPr/>
    </dgm:pt>
    <dgm:pt modelId="{A45BDAB2-0441-495C-AE4B-A65084F53864}" type="pres">
      <dgm:prSet presAssocID="{4722B8E4-F5F2-4A3C-8CF3-E61DE5234680}" presName="txShp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4D820D88-B902-44F4-BF4B-37573392B844}" type="pres">
      <dgm:prSet presAssocID="{8C5CE9A4-333A-42EF-B227-0F2BD05DDD54}" presName="spacing" presStyleCnt="0"/>
      <dgm:spPr/>
    </dgm:pt>
    <dgm:pt modelId="{EF3E73B1-005A-4E54-8F3B-6FE54F95F745}" type="pres">
      <dgm:prSet presAssocID="{3AD2CE2B-9ACC-4FBB-8E63-F03A2BF8770E}" presName="composite" presStyleCnt="0"/>
      <dgm:spPr/>
    </dgm:pt>
    <dgm:pt modelId="{5AACBB14-F515-48C7-871F-ECDF5A4855E3}" type="pres">
      <dgm:prSet presAssocID="{3AD2CE2B-9ACC-4FBB-8E63-F03A2BF8770E}" presName="imgShp" presStyleLbl="fgImgPlace1" presStyleIdx="2" presStyleCnt="6"/>
      <dgm:spPr/>
    </dgm:pt>
    <dgm:pt modelId="{D95DB096-4973-49CC-86A6-EAA0721B1AC6}" type="pres">
      <dgm:prSet presAssocID="{3AD2CE2B-9ACC-4FBB-8E63-F03A2BF8770E}" presName="txShp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94B2D5F9-B9E3-42F9-BBBE-46BBEC4129DA}" type="pres">
      <dgm:prSet presAssocID="{E47C4C43-9F84-4E34-97D5-3E69CFFB8AF2}" presName="spacing" presStyleCnt="0"/>
      <dgm:spPr/>
    </dgm:pt>
    <dgm:pt modelId="{8D940097-5E9B-41D7-992B-C29C07991B4F}" type="pres">
      <dgm:prSet presAssocID="{DF94238D-B298-492B-B361-0845169242F7}" presName="composite" presStyleCnt="0"/>
      <dgm:spPr/>
    </dgm:pt>
    <dgm:pt modelId="{65226F6E-7BAE-4C80-9DCA-591C87859069}" type="pres">
      <dgm:prSet presAssocID="{DF94238D-B298-492B-B361-0845169242F7}" presName="imgShp" presStyleLbl="fgImgPlace1" presStyleIdx="3" presStyleCnt="6"/>
      <dgm:spPr/>
    </dgm:pt>
    <dgm:pt modelId="{F2ABACF3-8108-4963-8AD1-B017968C95BB}" type="pres">
      <dgm:prSet presAssocID="{DF94238D-B298-492B-B361-0845169242F7}" presName="txShp" presStyleLbl="node1" presStyleIdx="3" presStyleCnt="6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A1FD88D3-B639-48B3-8113-25B346F01700}" type="pres">
      <dgm:prSet presAssocID="{47BEF400-61EB-43F0-8A02-9C9DB719A923}" presName="spacing" presStyleCnt="0"/>
      <dgm:spPr/>
    </dgm:pt>
    <dgm:pt modelId="{787F6859-5F64-42F8-89DF-22DCDFD0597D}" type="pres">
      <dgm:prSet presAssocID="{F38DE36C-1B58-4515-8B6B-107D6516FD13}" presName="composite" presStyleCnt="0"/>
      <dgm:spPr/>
    </dgm:pt>
    <dgm:pt modelId="{BCFC0169-9C77-4D0F-BF31-F2EC15DAD515}" type="pres">
      <dgm:prSet presAssocID="{F38DE36C-1B58-4515-8B6B-107D6516FD13}" presName="imgShp" presStyleLbl="fgImgPlace1" presStyleIdx="4" presStyleCnt="6"/>
      <dgm:spPr/>
    </dgm:pt>
    <dgm:pt modelId="{53F44112-D53A-4769-AF13-FF80FC3BCE8E}" type="pres">
      <dgm:prSet presAssocID="{F38DE36C-1B58-4515-8B6B-107D6516FD13}" presName="txShp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1473C376-92F3-4C70-A7E3-4AF664246904}" type="pres">
      <dgm:prSet presAssocID="{AF240CC2-10C6-4FFE-A90B-6184EAA36DCD}" presName="spacing" presStyleCnt="0"/>
      <dgm:spPr/>
    </dgm:pt>
    <dgm:pt modelId="{3F00558B-37ED-45C8-A2CE-864126B309AB}" type="pres">
      <dgm:prSet presAssocID="{A804E817-5490-4B98-AB6C-940685E03617}" presName="composite" presStyleCnt="0"/>
      <dgm:spPr/>
    </dgm:pt>
    <dgm:pt modelId="{BFADA2BA-7DCE-4C35-A3A7-C9D42EE6B2AC}" type="pres">
      <dgm:prSet presAssocID="{A804E817-5490-4B98-AB6C-940685E03617}" presName="imgShp" presStyleLbl="fgImgPlace1" presStyleIdx="5" presStyleCnt="6"/>
      <dgm:spPr/>
    </dgm:pt>
    <dgm:pt modelId="{BF98C842-F7AE-459C-B580-A2F5227737B6}" type="pres">
      <dgm:prSet presAssocID="{A804E817-5490-4B98-AB6C-940685E03617}" presName="txShp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zh-TW" altLang="en-US"/>
        </a:p>
      </dgm:t>
    </dgm:pt>
  </dgm:ptLst>
  <dgm:cxnLst>
    <dgm:cxn modelId="{EB8F63B6-0740-4DBF-9B5D-B93B94C4B2A7}" type="presOf" srcId="{3AD2CE2B-9ACC-4FBB-8E63-F03A2BF8770E}" destId="{D95DB096-4973-49CC-86A6-EAA0721B1AC6}" srcOrd="0" destOrd="0" presId="urn:microsoft.com/office/officeart/2005/8/layout/vList3#3"/>
    <dgm:cxn modelId="{ADFD9A01-62F8-44C4-ABC8-561DCC1B9164}" srcId="{3174A3D7-DFA0-4593-92B4-FE0631217511}" destId="{4722B8E4-F5F2-4A3C-8CF3-E61DE5234680}" srcOrd="1" destOrd="0" parTransId="{46A410C0-49A0-4167-9407-1C4FB15DAEE0}" sibTransId="{8C5CE9A4-333A-42EF-B227-0F2BD05DDD54}"/>
    <dgm:cxn modelId="{A3FF4D76-815C-4316-AD6F-F92A9E953B35}" srcId="{3174A3D7-DFA0-4593-92B4-FE0631217511}" destId="{F38DE36C-1B58-4515-8B6B-107D6516FD13}" srcOrd="4" destOrd="0" parTransId="{10112E32-686F-49CF-90D3-F9359FA4B488}" sibTransId="{AF240CC2-10C6-4FFE-A90B-6184EAA36DCD}"/>
    <dgm:cxn modelId="{C5E2A462-6F5B-423E-A985-E931D5618E3D}" type="presOf" srcId="{F38DE36C-1B58-4515-8B6B-107D6516FD13}" destId="{53F44112-D53A-4769-AF13-FF80FC3BCE8E}" srcOrd="0" destOrd="0" presId="urn:microsoft.com/office/officeart/2005/8/layout/vList3#3"/>
    <dgm:cxn modelId="{FE79A2A1-1C06-4F90-B4E9-6BC43551EED0}" srcId="{3174A3D7-DFA0-4593-92B4-FE0631217511}" destId="{299953D9-E827-4277-B88F-2C0D1A02AFEE}" srcOrd="0" destOrd="0" parTransId="{31C5477C-08FD-4D75-AD19-253F3F3B5A15}" sibTransId="{A7C7493F-13A2-4A84-AD77-3D9D003D7EAA}"/>
    <dgm:cxn modelId="{3B1D615F-69AD-45C6-A41C-EF1319714B8E}" type="presOf" srcId="{DF94238D-B298-492B-B361-0845169242F7}" destId="{F2ABACF3-8108-4963-8AD1-B017968C95BB}" srcOrd="0" destOrd="0" presId="urn:microsoft.com/office/officeart/2005/8/layout/vList3#3"/>
    <dgm:cxn modelId="{B242362E-E0B3-4758-AF78-9465B84CDDF8}" srcId="{3174A3D7-DFA0-4593-92B4-FE0631217511}" destId="{3AD2CE2B-9ACC-4FBB-8E63-F03A2BF8770E}" srcOrd="2" destOrd="0" parTransId="{7C0842A3-57D5-443F-8864-9C577308D2A3}" sibTransId="{E47C4C43-9F84-4E34-97D5-3E69CFFB8AF2}"/>
    <dgm:cxn modelId="{26594390-6CD7-40E5-94E7-55BAE5C66A5E}" srcId="{3174A3D7-DFA0-4593-92B4-FE0631217511}" destId="{A804E817-5490-4B98-AB6C-940685E03617}" srcOrd="5" destOrd="0" parTransId="{5CB26322-F9E6-4662-ABBB-E524A63214E8}" sibTransId="{0EB765A0-564C-457B-96AF-C542E3E22266}"/>
    <dgm:cxn modelId="{0A59552C-A989-4060-B05A-02ED868D5353}" type="presOf" srcId="{299953D9-E827-4277-B88F-2C0D1A02AFEE}" destId="{2073BD35-B8FD-4BE8-8C17-1BEB1865952D}" srcOrd="0" destOrd="0" presId="urn:microsoft.com/office/officeart/2005/8/layout/vList3#3"/>
    <dgm:cxn modelId="{DEA70CA1-3963-4C70-A540-8DBC86DA285C}" srcId="{3174A3D7-DFA0-4593-92B4-FE0631217511}" destId="{DF94238D-B298-492B-B361-0845169242F7}" srcOrd="3" destOrd="0" parTransId="{9DC79CCA-2A13-4B6E-951E-A43267C9E9C0}" sibTransId="{47BEF400-61EB-43F0-8A02-9C9DB719A923}"/>
    <dgm:cxn modelId="{9A593383-67C8-44EE-B6D7-E823DAE9BAEB}" type="presOf" srcId="{3174A3D7-DFA0-4593-92B4-FE0631217511}" destId="{C5C1C393-F35D-4B1E-B12B-1D354F45B663}" srcOrd="0" destOrd="0" presId="urn:microsoft.com/office/officeart/2005/8/layout/vList3#3"/>
    <dgm:cxn modelId="{51422601-600E-4BC3-B5A5-21EB3F9E6FC2}" type="presOf" srcId="{A804E817-5490-4B98-AB6C-940685E03617}" destId="{BF98C842-F7AE-459C-B580-A2F5227737B6}" srcOrd="0" destOrd="0" presId="urn:microsoft.com/office/officeart/2005/8/layout/vList3#3"/>
    <dgm:cxn modelId="{36FE01FA-5035-4071-A7C9-075B59001DE1}" type="presOf" srcId="{4722B8E4-F5F2-4A3C-8CF3-E61DE5234680}" destId="{A45BDAB2-0441-495C-AE4B-A65084F53864}" srcOrd="0" destOrd="0" presId="urn:microsoft.com/office/officeart/2005/8/layout/vList3#3"/>
    <dgm:cxn modelId="{6A2978B3-B895-4202-85C5-C0E0A9BBFB12}" type="presParOf" srcId="{C5C1C393-F35D-4B1E-B12B-1D354F45B663}" destId="{6BCAA182-D49A-4688-B90D-A5720DD30F1D}" srcOrd="0" destOrd="0" presId="urn:microsoft.com/office/officeart/2005/8/layout/vList3#3"/>
    <dgm:cxn modelId="{85EB5607-CA68-40B8-84B0-AE416CEF9BF1}" type="presParOf" srcId="{6BCAA182-D49A-4688-B90D-A5720DD30F1D}" destId="{6A2AF0B9-CF79-47A7-979E-1FC69C6E746D}" srcOrd="0" destOrd="0" presId="urn:microsoft.com/office/officeart/2005/8/layout/vList3#3"/>
    <dgm:cxn modelId="{7BB94E49-B01E-4A52-9EFD-F4F2C7812F4D}" type="presParOf" srcId="{6BCAA182-D49A-4688-B90D-A5720DD30F1D}" destId="{2073BD35-B8FD-4BE8-8C17-1BEB1865952D}" srcOrd="1" destOrd="0" presId="urn:microsoft.com/office/officeart/2005/8/layout/vList3#3"/>
    <dgm:cxn modelId="{5DA38709-EA50-4412-8BC6-3823247ED2BA}" type="presParOf" srcId="{C5C1C393-F35D-4B1E-B12B-1D354F45B663}" destId="{6A7DE1DF-F992-43DD-8612-E25F9725952F}" srcOrd="1" destOrd="0" presId="urn:microsoft.com/office/officeart/2005/8/layout/vList3#3"/>
    <dgm:cxn modelId="{EBD68F8C-ECC8-4D24-9256-6CFA3D6A836A}" type="presParOf" srcId="{C5C1C393-F35D-4B1E-B12B-1D354F45B663}" destId="{B28DE595-E60A-4FBB-91F8-01A580C30017}" srcOrd="2" destOrd="0" presId="urn:microsoft.com/office/officeart/2005/8/layout/vList3#3"/>
    <dgm:cxn modelId="{1707A3A9-DD58-4485-A413-F8CC4D08D647}" type="presParOf" srcId="{B28DE595-E60A-4FBB-91F8-01A580C30017}" destId="{E6051214-A6CD-45C2-83E8-931C2C1D2BF6}" srcOrd="0" destOrd="0" presId="urn:microsoft.com/office/officeart/2005/8/layout/vList3#3"/>
    <dgm:cxn modelId="{53704C51-CA77-4035-84B1-432179153B9F}" type="presParOf" srcId="{B28DE595-E60A-4FBB-91F8-01A580C30017}" destId="{A45BDAB2-0441-495C-AE4B-A65084F53864}" srcOrd="1" destOrd="0" presId="urn:microsoft.com/office/officeart/2005/8/layout/vList3#3"/>
    <dgm:cxn modelId="{74511355-819E-4E16-98F9-D94A2E3C96AA}" type="presParOf" srcId="{C5C1C393-F35D-4B1E-B12B-1D354F45B663}" destId="{4D820D88-B902-44F4-BF4B-37573392B844}" srcOrd="3" destOrd="0" presId="urn:microsoft.com/office/officeart/2005/8/layout/vList3#3"/>
    <dgm:cxn modelId="{7E594066-AB9F-46BF-83FB-B6BA66C8C312}" type="presParOf" srcId="{C5C1C393-F35D-4B1E-B12B-1D354F45B663}" destId="{EF3E73B1-005A-4E54-8F3B-6FE54F95F745}" srcOrd="4" destOrd="0" presId="urn:microsoft.com/office/officeart/2005/8/layout/vList3#3"/>
    <dgm:cxn modelId="{6393FE5A-E20F-4210-88FC-6A59980249FB}" type="presParOf" srcId="{EF3E73B1-005A-4E54-8F3B-6FE54F95F745}" destId="{5AACBB14-F515-48C7-871F-ECDF5A4855E3}" srcOrd="0" destOrd="0" presId="urn:microsoft.com/office/officeart/2005/8/layout/vList3#3"/>
    <dgm:cxn modelId="{FD67C7CF-E857-4ABE-AF0F-ED4816CDC194}" type="presParOf" srcId="{EF3E73B1-005A-4E54-8F3B-6FE54F95F745}" destId="{D95DB096-4973-49CC-86A6-EAA0721B1AC6}" srcOrd="1" destOrd="0" presId="urn:microsoft.com/office/officeart/2005/8/layout/vList3#3"/>
    <dgm:cxn modelId="{3C45F12C-D96E-4F73-A0CA-363B057D3DE9}" type="presParOf" srcId="{C5C1C393-F35D-4B1E-B12B-1D354F45B663}" destId="{94B2D5F9-B9E3-42F9-BBBE-46BBEC4129DA}" srcOrd="5" destOrd="0" presId="urn:microsoft.com/office/officeart/2005/8/layout/vList3#3"/>
    <dgm:cxn modelId="{8CB3A476-B15F-4F93-9BDC-DF88609076E9}" type="presParOf" srcId="{C5C1C393-F35D-4B1E-B12B-1D354F45B663}" destId="{8D940097-5E9B-41D7-992B-C29C07991B4F}" srcOrd="6" destOrd="0" presId="urn:microsoft.com/office/officeart/2005/8/layout/vList3#3"/>
    <dgm:cxn modelId="{ED3D155D-945A-49E2-9B6F-3D0EE6A4435D}" type="presParOf" srcId="{8D940097-5E9B-41D7-992B-C29C07991B4F}" destId="{65226F6E-7BAE-4C80-9DCA-591C87859069}" srcOrd="0" destOrd="0" presId="urn:microsoft.com/office/officeart/2005/8/layout/vList3#3"/>
    <dgm:cxn modelId="{86D34D28-E8E4-45EB-A851-F26A3C59F457}" type="presParOf" srcId="{8D940097-5E9B-41D7-992B-C29C07991B4F}" destId="{F2ABACF3-8108-4963-8AD1-B017968C95BB}" srcOrd="1" destOrd="0" presId="urn:microsoft.com/office/officeart/2005/8/layout/vList3#3"/>
    <dgm:cxn modelId="{4BA4482D-3497-4C55-B3D6-C131092AA9E5}" type="presParOf" srcId="{C5C1C393-F35D-4B1E-B12B-1D354F45B663}" destId="{A1FD88D3-B639-48B3-8113-25B346F01700}" srcOrd="7" destOrd="0" presId="urn:microsoft.com/office/officeart/2005/8/layout/vList3#3"/>
    <dgm:cxn modelId="{BE14465F-8F97-44E4-A66F-D14241658598}" type="presParOf" srcId="{C5C1C393-F35D-4B1E-B12B-1D354F45B663}" destId="{787F6859-5F64-42F8-89DF-22DCDFD0597D}" srcOrd="8" destOrd="0" presId="urn:microsoft.com/office/officeart/2005/8/layout/vList3#3"/>
    <dgm:cxn modelId="{DE8BEF83-FFEA-48AB-8445-5F1701FB0841}" type="presParOf" srcId="{787F6859-5F64-42F8-89DF-22DCDFD0597D}" destId="{BCFC0169-9C77-4D0F-BF31-F2EC15DAD515}" srcOrd="0" destOrd="0" presId="urn:microsoft.com/office/officeart/2005/8/layout/vList3#3"/>
    <dgm:cxn modelId="{0AD72141-3629-4C50-B41D-682DECB9A06B}" type="presParOf" srcId="{787F6859-5F64-42F8-89DF-22DCDFD0597D}" destId="{53F44112-D53A-4769-AF13-FF80FC3BCE8E}" srcOrd="1" destOrd="0" presId="urn:microsoft.com/office/officeart/2005/8/layout/vList3#3"/>
    <dgm:cxn modelId="{3EBAA673-A323-4D0D-9D9F-B69B46055FF2}" type="presParOf" srcId="{C5C1C393-F35D-4B1E-B12B-1D354F45B663}" destId="{1473C376-92F3-4C70-A7E3-4AF664246904}" srcOrd="9" destOrd="0" presId="urn:microsoft.com/office/officeart/2005/8/layout/vList3#3"/>
    <dgm:cxn modelId="{FA74F989-B612-48DB-9DF4-ED7300483800}" type="presParOf" srcId="{C5C1C393-F35D-4B1E-B12B-1D354F45B663}" destId="{3F00558B-37ED-45C8-A2CE-864126B309AB}" srcOrd="10" destOrd="0" presId="urn:microsoft.com/office/officeart/2005/8/layout/vList3#3"/>
    <dgm:cxn modelId="{AC06A11D-C6DE-42A9-94ED-BC82F98EA060}" type="presParOf" srcId="{3F00558B-37ED-45C8-A2CE-864126B309AB}" destId="{BFADA2BA-7DCE-4C35-A3A7-C9D42EE6B2AC}" srcOrd="0" destOrd="0" presId="urn:microsoft.com/office/officeart/2005/8/layout/vList3#3"/>
    <dgm:cxn modelId="{D30DF1F9-F358-4BBD-BE24-BF67F59506F2}" type="presParOf" srcId="{3F00558B-37ED-45C8-A2CE-864126B309AB}" destId="{BF98C842-F7AE-459C-B580-A2F5227737B6}" srcOrd="1" destOrd="0" presId="urn:microsoft.com/office/officeart/2005/8/layout/vList3#3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582B1948-9104-47FE-B83B-FE278FA201F0}">
      <dsp:nvSpPr>
        <dsp:cNvPr id="0" name=""/>
        <dsp:cNvSpPr/>
      </dsp:nvSpPr>
      <dsp:spPr>
        <a:xfrm>
          <a:off x="-5742793" y="-879523"/>
          <a:ext cx="6841163" cy="6841163"/>
        </a:xfrm>
        <a:prstGeom prst="blockArc">
          <a:avLst>
            <a:gd name="adj1" fmla="val 18900000"/>
            <a:gd name="adj2" fmla="val 2700000"/>
            <a:gd name="adj3" fmla="val 316"/>
          </a:avLst>
        </a:prstGeom>
        <a:noFill/>
        <a:ln w="25400" cap="flat" cmpd="sng" algn="ctr">
          <a:solidFill>
            <a:schemeClr val="dk2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382FDE5-BC81-42C5-A02B-AB55B5FD0881}">
      <dsp:nvSpPr>
        <dsp:cNvPr id="0" name=""/>
        <dsp:cNvSpPr/>
      </dsp:nvSpPr>
      <dsp:spPr>
        <a:xfrm>
          <a:off x="356510" y="231032"/>
          <a:ext cx="6281243" cy="461862"/>
        </a:xfrm>
        <a:prstGeom prst="rect">
          <a:avLst/>
        </a:prstGeom>
        <a:solidFill>
          <a:schemeClr val="tx2">
            <a:lumMod val="75000"/>
          </a:schemeClr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6604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000" b="1" kern="1200" dirty="0" smtClean="0">
              <a:latin typeface="Arial" panose="020B0604020202020204" pitchFamily="34" charset="0"/>
              <a:cs typeface="Arial" panose="020B0604020202020204" pitchFamily="34" charset="0"/>
            </a:rPr>
            <a:t>Taxpayer = Customer</a:t>
          </a:r>
          <a:endParaRPr lang="zh-TW" altLang="en-US" sz="2000" b="1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356510" y="231032"/>
        <a:ext cx="6281243" cy="461862"/>
      </dsp:txXfrm>
    </dsp:sp>
    <dsp:sp modelId="{D89212EC-DD69-410D-86FF-B8E47AE05D5C}">
      <dsp:nvSpPr>
        <dsp:cNvPr id="0" name=""/>
        <dsp:cNvSpPr/>
      </dsp:nvSpPr>
      <dsp:spPr>
        <a:xfrm>
          <a:off x="67846" y="173300"/>
          <a:ext cx="577328" cy="577328"/>
        </a:xfrm>
        <a:prstGeom prst="ellipse">
          <a:avLst/>
        </a:prstGeom>
        <a:solidFill>
          <a:schemeClr val="l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3B82E14-BA4A-45A6-BCED-1BA539FE8460}">
      <dsp:nvSpPr>
        <dsp:cNvPr id="0" name=""/>
        <dsp:cNvSpPr/>
      </dsp:nvSpPr>
      <dsp:spPr>
        <a:xfrm>
          <a:off x="774768" y="924233"/>
          <a:ext cx="5862985" cy="461862"/>
        </a:xfrm>
        <a:prstGeom prst="rect">
          <a:avLst/>
        </a:prstGeom>
        <a:solidFill>
          <a:schemeClr val="tx2">
            <a:lumMod val="75000"/>
          </a:schemeClr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6604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000" b="1" kern="1200" dirty="0" smtClean="0">
              <a:latin typeface="Arial" panose="020B0604020202020204" pitchFamily="34" charset="0"/>
              <a:cs typeface="Arial" panose="020B0604020202020204" pitchFamily="34" charset="0"/>
            </a:rPr>
            <a:t>Tax Service Provider = Partner</a:t>
          </a:r>
          <a:endParaRPr lang="zh-TW" altLang="en-US" sz="2000" b="1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774768" y="924233"/>
        <a:ext cx="5862985" cy="461862"/>
      </dsp:txXfrm>
    </dsp:sp>
    <dsp:sp modelId="{151FE673-6A18-4F5D-A60D-725E53148745}">
      <dsp:nvSpPr>
        <dsp:cNvPr id="0" name=""/>
        <dsp:cNvSpPr/>
      </dsp:nvSpPr>
      <dsp:spPr>
        <a:xfrm>
          <a:off x="486104" y="866500"/>
          <a:ext cx="577328" cy="577328"/>
        </a:xfrm>
        <a:prstGeom prst="ellipse">
          <a:avLst/>
        </a:prstGeom>
        <a:solidFill>
          <a:schemeClr val="l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1E5272E-1D35-4AF6-97FA-CCB4337EB371}">
      <dsp:nvSpPr>
        <dsp:cNvPr id="0" name=""/>
        <dsp:cNvSpPr/>
      </dsp:nvSpPr>
      <dsp:spPr>
        <a:xfrm>
          <a:off x="1003972" y="1616926"/>
          <a:ext cx="5633781" cy="461862"/>
        </a:xfrm>
        <a:prstGeom prst="rect">
          <a:avLst/>
        </a:prstGeom>
        <a:solidFill>
          <a:schemeClr val="tx2">
            <a:lumMod val="75000"/>
          </a:schemeClr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6604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000" b="1" kern="1200" dirty="0" smtClean="0">
              <a:latin typeface="Arial" panose="020B0604020202020204" pitchFamily="34" charset="0"/>
              <a:cs typeface="Arial" panose="020B0604020202020204" pitchFamily="34" charset="0"/>
            </a:rPr>
            <a:t>Transparency and Certainty</a:t>
          </a:r>
          <a:endParaRPr lang="zh-TW" altLang="en-US" sz="2000" b="1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1003972" y="1616926"/>
        <a:ext cx="5633781" cy="461862"/>
      </dsp:txXfrm>
    </dsp:sp>
    <dsp:sp modelId="{670C9257-CDA4-4679-9DB9-C9F51DFB5F53}">
      <dsp:nvSpPr>
        <dsp:cNvPr id="0" name=""/>
        <dsp:cNvSpPr/>
      </dsp:nvSpPr>
      <dsp:spPr>
        <a:xfrm>
          <a:off x="715307" y="1559193"/>
          <a:ext cx="577328" cy="577328"/>
        </a:xfrm>
        <a:prstGeom prst="ellipse">
          <a:avLst/>
        </a:prstGeom>
        <a:solidFill>
          <a:schemeClr val="l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AB2FEEE-4C6A-49F2-9FAE-A9E97B3F432C}">
      <dsp:nvSpPr>
        <dsp:cNvPr id="0" name=""/>
        <dsp:cNvSpPr/>
      </dsp:nvSpPr>
      <dsp:spPr>
        <a:xfrm>
          <a:off x="1077154" y="2310126"/>
          <a:ext cx="5560599" cy="461862"/>
        </a:xfrm>
        <a:prstGeom prst="rect">
          <a:avLst/>
        </a:prstGeom>
        <a:solidFill>
          <a:schemeClr val="tx2">
            <a:lumMod val="75000"/>
          </a:schemeClr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6604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000" b="1" kern="1200" dirty="0" smtClean="0">
              <a:latin typeface="Arial" panose="020B0604020202020204" pitchFamily="34" charset="0"/>
              <a:cs typeface="Arial" panose="020B0604020202020204" pitchFamily="34" charset="0"/>
            </a:rPr>
            <a:t>Performance Pledge</a:t>
          </a:r>
          <a:endParaRPr lang="zh-TW" altLang="en-US" sz="2000" b="1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1077154" y="2310126"/>
        <a:ext cx="5560599" cy="461862"/>
      </dsp:txXfrm>
    </dsp:sp>
    <dsp:sp modelId="{8DD1DFA8-C642-48F2-BBEA-964876937CE1}">
      <dsp:nvSpPr>
        <dsp:cNvPr id="0" name=""/>
        <dsp:cNvSpPr/>
      </dsp:nvSpPr>
      <dsp:spPr>
        <a:xfrm>
          <a:off x="788490" y="2252393"/>
          <a:ext cx="577328" cy="577328"/>
        </a:xfrm>
        <a:prstGeom prst="ellipse">
          <a:avLst/>
        </a:prstGeom>
        <a:solidFill>
          <a:schemeClr val="l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2CD3112-DB55-4A50-8893-30E0BE020CC3}">
      <dsp:nvSpPr>
        <dsp:cNvPr id="0" name=""/>
        <dsp:cNvSpPr/>
      </dsp:nvSpPr>
      <dsp:spPr>
        <a:xfrm>
          <a:off x="1003972" y="3003327"/>
          <a:ext cx="5633781" cy="461862"/>
        </a:xfrm>
        <a:prstGeom prst="rect">
          <a:avLst/>
        </a:prstGeom>
        <a:solidFill>
          <a:schemeClr val="tx2">
            <a:lumMod val="75000"/>
          </a:schemeClr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6604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000" b="1" kern="1200" dirty="0" smtClean="0">
              <a:latin typeface="Arial" panose="020B0604020202020204" pitchFamily="34" charset="0"/>
              <a:cs typeface="Arial" panose="020B0604020202020204" pitchFamily="34" charset="0"/>
            </a:rPr>
            <a:t>IRD Website</a:t>
          </a:r>
          <a:endParaRPr lang="zh-TW" altLang="en-US" sz="2000" b="1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1003972" y="3003327"/>
        <a:ext cx="5633781" cy="461862"/>
      </dsp:txXfrm>
    </dsp:sp>
    <dsp:sp modelId="{0462EEFD-567A-430D-AB41-BCF5017F6327}">
      <dsp:nvSpPr>
        <dsp:cNvPr id="0" name=""/>
        <dsp:cNvSpPr/>
      </dsp:nvSpPr>
      <dsp:spPr>
        <a:xfrm>
          <a:off x="715307" y="2945594"/>
          <a:ext cx="577328" cy="577328"/>
        </a:xfrm>
        <a:prstGeom prst="ellipse">
          <a:avLst/>
        </a:prstGeom>
        <a:solidFill>
          <a:schemeClr val="l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C8D3ADA-09C9-40F6-AD41-6BAC24D20503}">
      <dsp:nvSpPr>
        <dsp:cNvPr id="0" name=""/>
        <dsp:cNvSpPr/>
      </dsp:nvSpPr>
      <dsp:spPr>
        <a:xfrm>
          <a:off x="774768" y="3696019"/>
          <a:ext cx="5862985" cy="461862"/>
        </a:xfrm>
        <a:prstGeom prst="rect">
          <a:avLst/>
        </a:prstGeom>
        <a:solidFill>
          <a:schemeClr val="tx2">
            <a:lumMod val="75000"/>
          </a:schemeClr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6604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000" b="1" kern="1200" dirty="0" smtClean="0">
              <a:latin typeface="Arial" panose="020B0604020202020204" pitchFamily="34" charset="0"/>
              <a:cs typeface="Arial" panose="020B0604020202020204" pitchFamily="34" charset="0"/>
            </a:rPr>
            <a:t>Enquiry Services</a:t>
          </a:r>
          <a:endParaRPr lang="zh-TW" altLang="en-US" sz="2000" b="1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774768" y="3696019"/>
        <a:ext cx="5862985" cy="461862"/>
      </dsp:txXfrm>
    </dsp:sp>
    <dsp:sp modelId="{A16F30AB-D7AB-4EED-825D-D2C964C91826}">
      <dsp:nvSpPr>
        <dsp:cNvPr id="0" name=""/>
        <dsp:cNvSpPr/>
      </dsp:nvSpPr>
      <dsp:spPr>
        <a:xfrm>
          <a:off x="486104" y="3638286"/>
          <a:ext cx="577328" cy="577328"/>
        </a:xfrm>
        <a:prstGeom prst="ellipse">
          <a:avLst/>
        </a:prstGeom>
        <a:solidFill>
          <a:schemeClr val="l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53421C9-7A44-493B-8303-3EB0EA8E332A}">
      <dsp:nvSpPr>
        <dsp:cNvPr id="0" name=""/>
        <dsp:cNvSpPr/>
      </dsp:nvSpPr>
      <dsp:spPr>
        <a:xfrm>
          <a:off x="356510" y="4389220"/>
          <a:ext cx="6281243" cy="461862"/>
        </a:xfrm>
        <a:prstGeom prst="rect">
          <a:avLst/>
        </a:prstGeom>
        <a:solidFill>
          <a:schemeClr val="tx2">
            <a:lumMod val="75000"/>
          </a:schemeClr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6604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000" b="1" kern="1200" dirty="0" smtClean="0">
              <a:latin typeface="Arial" panose="020B0604020202020204" pitchFamily="34" charset="0"/>
              <a:cs typeface="Arial" panose="020B0604020202020204" pitchFamily="34" charset="0"/>
            </a:rPr>
            <a:t>Co-operation with Tax Service Providers </a:t>
          </a:r>
          <a:endParaRPr lang="zh-TW" altLang="en-US" sz="2000" b="1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356510" y="4389220"/>
        <a:ext cx="6281243" cy="461862"/>
      </dsp:txXfrm>
    </dsp:sp>
    <dsp:sp modelId="{51CE6027-3B68-40A8-9021-1DF67D6DCC8C}">
      <dsp:nvSpPr>
        <dsp:cNvPr id="0" name=""/>
        <dsp:cNvSpPr/>
      </dsp:nvSpPr>
      <dsp:spPr>
        <a:xfrm>
          <a:off x="67846" y="4331487"/>
          <a:ext cx="577328" cy="577328"/>
        </a:xfrm>
        <a:prstGeom prst="ellipse">
          <a:avLst/>
        </a:prstGeom>
        <a:solidFill>
          <a:schemeClr val="l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9EC530A5-2499-48DC-A9D3-48906C3C1717}">
      <dsp:nvSpPr>
        <dsp:cNvPr id="0" name=""/>
        <dsp:cNvSpPr/>
      </dsp:nvSpPr>
      <dsp:spPr>
        <a:xfrm>
          <a:off x="6685445" y="2888191"/>
          <a:ext cx="4439754" cy="2440433"/>
        </a:xfrm>
        <a:prstGeom prst="roundRect">
          <a:avLst>
            <a:gd name="adj" fmla="val 10000"/>
          </a:avLst>
        </a:prstGeom>
        <a:solidFill>
          <a:schemeClr val="accent4">
            <a:lumMod val="20000"/>
            <a:lumOff val="80000"/>
            <a:alpha val="9000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57150" rIns="57150" bIns="5715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zh-TW" altLang="en-US" sz="1500" kern="1200" dirty="0">
            <a:solidFill>
              <a:srgbClr val="C00000"/>
            </a:solidFill>
          </a:endParaRPr>
        </a:p>
      </dsp:txBody>
      <dsp:txXfrm>
        <a:off x="8017372" y="3498299"/>
        <a:ext cx="3107827" cy="1830325"/>
      </dsp:txXfrm>
    </dsp:sp>
    <dsp:sp modelId="{E17A7786-DAB5-4134-9948-13ABBF0EC81E}">
      <dsp:nvSpPr>
        <dsp:cNvPr id="0" name=""/>
        <dsp:cNvSpPr/>
      </dsp:nvSpPr>
      <dsp:spPr>
        <a:xfrm>
          <a:off x="44541" y="2913776"/>
          <a:ext cx="4756057" cy="2449758"/>
        </a:xfrm>
        <a:prstGeom prst="roundRect">
          <a:avLst>
            <a:gd name="adj" fmla="val 10000"/>
          </a:avLst>
        </a:prstGeom>
        <a:solidFill>
          <a:schemeClr val="accent4">
            <a:lumMod val="20000"/>
            <a:lumOff val="80000"/>
            <a:alpha val="9000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1200" rIns="60960" bIns="6096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zh-TW" altLang="en-US" sz="1600" kern="1200" dirty="0">
            <a:solidFill>
              <a:srgbClr val="C00000"/>
            </a:solidFill>
          </a:endParaRP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zh-TW" altLang="en-US" sz="1600" kern="1200" dirty="0">
            <a:solidFill>
              <a:srgbClr val="C00000"/>
            </a:solidFill>
          </a:endParaRP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zh-TW" altLang="en-US" sz="1600" kern="1200" dirty="0">
            <a:solidFill>
              <a:srgbClr val="C00000"/>
            </a:solidFill>
          </a:endParaRPr>
        </a:p>
      </dsp:txBody>
      <dsp:txXfrm>
        <a:off x="44541" y="3526216"/>
        <a:ext cx="3329240" cy="1837318"/>
      </dsp:txXfrm>
    </dsp:sp>
    <dsp:sp modelId="{0D639E68-5F00-43B3-AFAB-8047033E8655}">
      <dsp:nvSpPr>
        <dsp:cNvPr id="0" name=""/>
        <dsp:cNvSpPr/>
      </dsp:nvSpPr>
      <dsp:spPr>
        <a:xfrm>
          <a:off x="6286774" y="-172005"/>
          <a:ext cx="4838425" cy="2700656"/>
        </a:xfrm>
        <a:prstGeom prst="roundRect">
          <a:avLst>
            <a:gd name="adj" fmla="val 10000"/>
          </a:avLst>
        </a:prstGeom>
        <a:solidFill>
          <a:schemeClr val="accent4">
            <a:lumMod val="20000"/>
            <a:lumOff val="80000"/>
            <a:alpha val="9000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altLang="zh-TW" sz="1600" kern="1200" dirty="0" smtClean="0">
              <a:solidFill>
                <a:srgbClr val="C00000"/>
              </a:solidFill>
            </a:rPr>
            <a:t>IRD’s penalty policy is published on its website to make penal actions transparent to taxpayers</a:t>
          </a:r>
          <a:endParaRPr lang="zh-TW" altLang="en-US" sz="1600" kern="1200" dirty="0">
            <a:solidFill>
              <a:srgbClr val="C00000"/>
            </a:solidFill>
          </a:endParaRP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altLang="zh-TW" sz="1600" kern="1200" dirty="0" smtClean="0">
              <a:solidFill>
                <a:srgbClr val="C00000"/>
              </a:solidFill>
            </a:rPr>
            <a:t>Promote compliance and encourage voluntary disclosure of non-compliance</a:t>
          </a:r>
          <a:endParaRPr lang="zh-TW" altLang="en-US" sz="1600" kern="1200" dirty="0">
            <a:solidFill>
              <a:srgbClr val="C00000"/>
            </a:solidFill>
          </a:endParaRP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altLang="zh-TW" sz="1600" kern="1200" dirty="0" smtClean="0">
              <a:solidFill>
                <a:srgbClr val="C00000"/>
              </a:solidFill>
            </a:rPr>
            <a:t>Press announcements of successfully prosecuted court cases to alert taxpayers of the serious consequences of non-compliance</a:t>
          </a:r>
          <a:endParaRPr lang="zh-TW" altLang="en-US" sz="1600" kern="1200" dirty="0">
            <a:solidFill>
              <a:srgbClr val="C00000"/>
            </a:solidFill>
          </a:endParaRPr>
        </a:p>
      </dsp:txBody>
      <dsp:txXfrm>
        <a:off x="7738302" y="-172005"/>
        <a:ext cx="3386897" cy="2025492"/>
      </dsp:txXfrm>
    </dsp:sp>
    <dsp:sp modelId="{DC091DDB-DC4B-4250-B1D3-2EA67E578D4E}">
      <dsp:nvSpPr>
        <dsp:cNvPr id="0" name=""/>
        <dsp:cNvSpPr/>
      </dsp:nvSpPr>
      <dsp:spPr>
        <a:xfrm>
          <a:off x="92950" y="3212"/>
          <a:ext cx="4892657" cy="2441209"/>
        </a:xfrm>
        <a:prstGeom prst="roundRect">
          <a:avLst>
            <a:gd name="adj" fmla="val 10000"/>
          </a:avLst>
        </a:prstGeom>
        <a:solidFill>
          <a:schemeClr val="accent4">
            <a:lumMod val="20000"/>
            <a:lumOff val="80000"/>
            <a:alpha val="9000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altLang="zh-TW" sz="1600" kern="1200" dirty="0" smtClean="0">
              <a:solidFill>
                <a:srgbClr val="C00000"/>
              </a:solidFill>
            </a:rPr>
            <a:t>DIPNs are regularly issued by the IRD to set out its interpretation of the applicable tax law and practices adopted in relation to important tax issues</a:t>
          </a:r>
          <a:endParaRPr lang="zh-TW" altLang="en-US" sz="1600" kern="1200" dirty="0">
            <a:solidFill>
              <a:srgbClr val="C00000"/>
            </a:solidFill>
          </a:endParaRP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altLang="zh-TW" sz="1600" kern="1200" dirty="0" smtClean="0">
              <a:solidFill>
                <a:srgbClr val="C00000"/>
              </a:solidFill>
            </a:rPr>
            <a:t>Ensuring consistency and providing transparency in tax administration </a:t>
          </a:r>
          <a:endParaRPr lang="zh-TW" altLang="en-US" sz="1600" kern="1200" dirty="0">
            <a:solidFill>
              <a:srgbClr val="C00000"/>
            </a:solidFill>
          </a:endParaRPr>
        </a:p>
      </dsp:txBody>
      <dsp:txXfrm>
        <a:off x="92950" y="3212"/>
        <a:ext cx="3424860" cy="1830906"/>
      </dsp:txXfrm>
    </dsp:sp>
    <dsp:sp modelId="{0879AC1E-D610-45E7-901B-F13D7A263A77}">
      <dsp:nvSpPr>
        <dsp:cNvPr id="0" name=""/>
        <dsp:cNvSpPr/>
      </dsp:nvSpPr>
      <dsp:spPr>
        <a:xfrm>
          <a:off x="3122404" y="345337"/>
          <a:ext cx="2385112" cy="2385112"/>
        </a:xfrm>
        <a:prstGeom prst="pieWedge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000" b="1" kern="1200" dirty="0" smtClean="0">
              <a:latin typeface="Arial" panose="020B0604020202020204" pitchFamily="34" charset="0"/>
              <a:cs typeface="Arial" panose="020B0604020202020204" pitchFamily="34" charset="0"/>
            </a:rPr>
            <a:t>DIPNs</a:t>
          </a:r>
        </a:p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latin typeface="Arial" panose="020B0604020202020204" pitchFamily="34" charset="0"/>
              <a:cs typeface="Arial" panose="020B0604020202020204" pitchFamily="34" charset="0"/>
            </a:rPr>
            <a:t>Departmental Interpretation and Practice Notes</a:t>
          </a:r>
          <a:endParaRPr lang="zh-TW" altLang="en-US" sz="1600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3122404" y="345337"/>
        <a:ext cx="2385112" cy="2385112"/>
      </dsp:txXfrm>
    </dsp:sp>
    <dsp:sp modelId="{219511B2-0883-4890-AB13-5DA4BA9DDC43}">
      <dsp:nvSpPr>
        <dsp:cNvPr id="0" name=""/>
        <dsp:cNvSpPr/>
      </dsp:nvSpPr>
      <dsp:spPr>
        <a:xfrm rot="5400000">
          <a:off x="5617683" y="345337"/>
          <a:ext cx="2385112" cy="2385112"/>
        </a:xfrm>
        <a:prstGeom prst="pieWedge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000" b="1" kern="1200" dirty="0" smtClean="0">
              <a:latin typeface="Arial" panose="020B0604020202020204" pitchFamily="34" charset="0"/>
              <a:cs typeface="Arial" panose="020B0604020202020204" pitchFamily="34" charset="0"/>
            </a:rPr>
            <a:t>Penalty Policy</a:t>
          </a:r>
          <a:endParaRPr lang="zh-TW" altLang="en-US" sz="2000" b="1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5400000">
        <a:off x="5617683" y="345337"/>
        <a:ext cx="2385112" cy="2385112"/>
      </dsp:txXfrm>
    </dsp:sp>
    <dsp:sp modelId="{95DBCF27-BB0D-49B4-8C90-35052EA5B62A}">
      <dsp:nvSpPr>
        <dsp:cNvPr id="0" name=""/>
        <dsp:cNvSpPr/>
      </dsp:nvSpPr>
      <dsp:spPr>
        <a:xfrm rot="10800000">
          <a:off x="5617683" y="2840616"/>
          <a:ext cx="2385112" cy="2385112"/>
        </a:xfrm>
        <a:prstGeom prst="pieWedge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000" b="1" kern="1200" dirty="0" smtClean="0">
              <a:latin typeface="Arial" panose="020B0604020202020204" pitchFamily="34" charset="0"/>
              <a:cs typeface="Arial" panose="020B0604020202020204" pitchFamily="34" charset="0"/>
            </a:rPr>
            <a:t>Tax Recovery</a:t>
          </a:r>
          <a:endParaRPr lang="zh-TW" altLang="en-US" sz="2000" b="1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5617683" y="2840616"/>
        <a:ext cx="2385112" cy="2385112"/>
      </dsp:txXfrm>
    </dsp:sp>
    <dsp:sp modelId="{7DD981F3-0F62-4C0C-B59F-D55A4B47176E}">
      <dsp:nvSpPr>
        <dsp:cNvPr id="0" name=""/>
        <dsp:cNvSpPr/>
      </dsp:nvSpPr>
      <dsp:spPr>
        <a:xfrm rot="16200000">
          <a:off x="3122404" y="2840616"/>
          <a:ext cx="2385112" cy="2385112"/>
        </a:xfrm>
        <a:prstGeom prst="pieWedge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000" b="1" kern="1200" dirty="0" smtClean="0">
              <a:latin typeface="Arial" panose="020B0604020202020204" pitchFamily="34" charset="0"/>
              <a:cs typeface="Arial" panose="020B0604020202020204" pitchFamily="34" charset="0"/>
            </a:rPr>
            <a:t>Advance Ruling System</a:t>
          </a:r>
          <a:endParaRPr lang="zh-TW" altLang="en-US" sz="2000" b="1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6200000">
        <a:off x="3122404" y="2840616"/>
        <a:ext cx="2385112" cy="2385112"/>
      </dsp:txXfrm>
    </dsp:sp>
    <dsp:sp modelId="{C44A42F2-6C7A-4CA6-B226-2305EAD62AB6}">
      <dsp:nvSpPr>
        <dsp:cNvPr id="0" name=""/>
        <dsp:cNvSpPr/>
      </dsp:nvSpPr>
      <dsp:spPr>
        <a:xfrm>
          <a:off x="5150851" y="2289782"/>
          <a:ext cx="823497" cy="716084"/>
        </a:xfrm>
        <a:prstGeom prst="circularArrow">
          <a:avLst/>
        </a:prstGeom>
        <a:solidFill>
          <a:schemeClr val="dk2">
            <a:tint val="6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5A0DBCF6-6FFD-4E70-AAD4-29B517AC999F}">
      <dsp:nvSpPr>
        <dsp:cNvPr id="0" name=""/>
        <dsp:cNvSpPr/>
      </dsp:nvSpPr>
      <dsp:spPr>
        <a:xfrm rot="10800000">
          <a:off x="5150851" y="2565199"/>
          <a:ext cx="823497" cy="716084"/>
        </a:xfrm>
        <a:prstGeom prst="circularArrow">
          <a:avLst/>
        </a:prstGeom>
        <a:solidFill>
          <a:schemeClr val="dk2">
            <a:tint val="6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</dsp:spTree>
</dsp:drawing>
</file>

<file path=ppt/diagrams/drawing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D5B161D0-F786-441C-9BAF-5679014F8B1C}">
      <dsp:nvSpPr>
        <dsp:cNvPr id="0" name=""/>
        <dsp:cNvSpPr/>
      </dsp:nvSpPr>
      <dsp:spPr>
        <a:xfrm rot="10800000">
          <a:off x="917431" y="1396"/>
          <a:ext cx="3293745" cy="351214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4876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Enquiry</a:t>
          </a:r>
          <a:r>
            <a:rPr lang="en-US" altLang="zh-TW" sz="1600" kern="1200" dirty="0" smtClean="0">
              <a:latin typeface="Arial" panose="020B0604020202020204" pitchFamily="34" charset="0"/>
              <a:cs typeface="Arial" panose="020B0604020202020204" pitchFamily="34" charset="0"/>
            </a:rPr>
            <a:t> </a:t>
          </a: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Service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17431" y="1396"/>
        <a:ext cx="3293745" cy="351214"/>
      </dsp:txXfrm>
    </dsp:sp>
    <dsp:sp modelId="{A0E8ADAE-93EC-488A-B70E-01BE5858DF59}">
      <dsp:nvSpPr>
        <dsp:cNvPr id="0" name=""/>
        <dsp:cNvSpPr/>
      </dsp:nvSpPr>
      <dsp:spPr>
        <a:xfrm>
          <a:off x="741823" y="1396"/>
          <a:ext cx="351214" cy="351214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EC84FC5-9015-4835-97EE-071E00683377}">
      <dsp:nvSpPr>
        <dsp:cNvPr id="0" name=""/>
        <dsp:cNvSpPr/>
      </dsp:nvSpPr>
      <dsp:spPr>
        <a:xfrm rot="10800000">
          <a:off x="917431" y="457450"/>
          <a:ext cx="3293745" cy="351214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4876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Written Enquiries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17431" y="457450"/>
        <a:ext cx="3293745" cy="351214"/>
      </dsp:txXfrm>
    </dsp:sp>
    <dsp:sp modelId="{11C90131-3AE8-4480-9E38-311CBA8D833B}">
      <dsp:nvSpPr>
        <dsp:cNvPr id="0" name=""/>
        <dsp:cNvSpPr/>
      </dsp:nvSpPr>
      <dsp:spPr>
        <a:xfrm>
          <a:off x="741823" y="457450"/>
          <a:ext cx="351214" cy="351214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C1551D7-8ABE-49AA-BA89-800C699B92B0}">
      <dsp:nvSpPr>
        <dsp:cNvPr id="0" name=""/>
        <dsp:cNvSpPr/>
      </dsp:nvSpPr>
      <dsp:spPr>
        <a:xfrm rot="10800000">
          <a:off x="917431" y="913505"/>
          <a:ext cx="3293745" cy="351214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4876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Assessment of Tax Returns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17431" y="913505"/>
        <a:ext cx="3293745" cy="351214"/>
      </dsp:txXfrm>
    </dsp:sp>
    <dsp:sp modelId="{75BF533F-0F35-4914-9D60-F553C57BDAD1}">
      <dsp:nvSpPr>
        <dsp:cNvPr id="0" name=""/>
        <dsp:cNvSpPr/>
      </dsp:nvSpPr>
      <dsp:spPr>
        <a:xfrm>
          <a:off x="741823" y="913505"/>
          <a:ext cx="351214" cy="351214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B7650F8-A672-494A-8580-F007D3A77E15}">
      <dsp:nvSpPr>
        <dsp:cNvPr id="0" name=""/>
        <dsp:cNvSpPr/>
      </dsp:nvSpPr>
      <dsp:spPr>
        <a:xfrm rot="10800000">
          <a:off x="917431" y="1369559"/>
          <a:ext cx="3293745" cy="351214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4876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Issue of Tax Returns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17431" y="1369559"/>
        <a:ext cx="3293745" cy="351214"/>
      </dsp:txXfrm>
    </dsp:sp>
    <dsp:sp modelId="{A9D23188-A1E5-4ED1-A5ED-7FF985BB97DE}">
      <dsp:nvSpPr>
        <dsp:cNvPr id="0" name=""/>
        <dsp:cNvSpPr/>
      </dsp:nvSpPr>
      <dsp:spPr>
        <a:xfrm>
          <a:off x="741823" y="1369559"/>
          <a:ext cx="351214" cy="351214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4098D32-C66B-41FB-8ABB-C8E1A3D3B894}">
      <dsp:nvSpPr>
        <dsp:cNvPr id="0" name=""/>
        <dsp:cNvSpPr/>
      </dsp:nvSpPr>
      <dsp:spPr>
        <a:xfrm rot="10800000">
          <a:off x="917431" y="1825614"/>
          <a:ext cx="3293745" cy="351214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4876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Deregistration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17431" y="1825614"/>
        <a:ext cx="3293745" cy="351214"/>
      </dsp:txXfrm>
    </dsp:sp>
    <dsp:sp modelId="{BE8BA464-1BDC-41FD-B984-4DEFF1C4A6DC}">
      <dsp:nvSpPr>
        <dsp:cNvPr id="0" name=""/>
        <dsp:cNvSpPr/>
      </dsp:nvSpPr>
      <dsp:spPr>
        <a:xfrm>
          <a:off x="741823" y="1825614"/>
          <a:ext cx="351214" cy="351214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1ED0DBF-FE52-4E24-95EE-6F6F56538143}">
      <dsp:nvSpPr>
        <dsp:cNvPr id="0" name=""/>
        <dsp:cNvSpPr/>
      </dsp:nvSpPr>
      <dsp:spPr>
        <a:xfrm rot="10800000">
          <a:off x="917431" y="2281668"/>
          <a:ext cx="3293745" cy="351214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4876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Tax Reserve Certificates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17431" y="2281668"/>
        <a:ext cx="3293745" cy="351214"/>
      </dsp:txXfrm>
    </dsp:sp>
    <dsp:sp modelId="{44F97118-9BF7-40A1-9751-1C3FA698E3D2}">
      <dsp:nvSpPr>
        <dsp:cNvPr id="0" name=""/>
        <dsp:cNvSpPr/>
      </dsp:nvSpPr>
      <dsp:spPr>
        <a:xfrm>
          <a:off x="741823" y="2281668"/>
          <a:ext cx="351214" cy="351214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7C39AFA-512D-4DC2-AF39-003D4D99846C}">
      <dsp:nvSpPr>
        <dsp:cNvPr id="0" name=""/>
        <dsp:cNvSpPr/>
      </dsp:nvSpPr>
      <dsp:spPr>
        <a:xfrm rot="10800000">
          <a:off x="917431" y="2737723"/>
          <a:ext cx="3293745" cy="351214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4876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Objections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17431" y="2737723"/>
        <a:ext cx="3293745" cy="351214"/>
      </dsp:txXfrm>
    </dsp:sp>
    <dsp:sp modelId="{EA8BC5A0-DDBF-4207-AA5B-6B4B0F7BB687}">
      <dsp:nvSpPr>
        <dsp:cNvPr id="0" name=""/>
        <dsp:cNvSpPr/>
      </dsp:nvSpPr>
      <dsp:spPr>
        <a:xfrm>
          <a:off x="741823" y="2737723"/>
          <a:ext cx="351214" cy="351214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D5B161D0-F786-441C-9BAF-5679014F8B1C}">
      <dsp:nvSpPr>
        <dsp:cNvPr id="0" name=""/>
        <dsp:cNvSpPr/>
      </dsp:nvSpPr>
      <dsp:spPr>
        <a:xfrm rot="10800000">
          <a:off x="906189" y="208"/>
          <a:ext cx="3293745" cy="306249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047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Tax Holdover Claims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06189" y="208"/>
        <a:ext cx="3293745" cy="306249"/>
      </dsp:txXfrm>
    </dsp:sp>
    <dsp:sp modelId="{A0E8ADAE-93EC-488A-B70E-01BE5858DF59}">
      <dsp:nvSpPr>
        <dsp:cNvPr id="0" name=""/>
        <dsp:cNvSpPr/>
      </dsp:nvSpPr>
      <dsp:spPr>
        <a:xfrm>
          <a:off x="753065" y="208"/>
          <a:ext cx="306249" cy="306249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90E2BB9-D14A-4411-A6C8-245747BD4739}">
      <dsp:nvSpPr>
        <dsp:cNvPr id="0" name=""/>
        <dsp:cNvSpPr/>
      </dsp:nvSpPr>
      <dsp:spPr>
        <a:xfrm rot="10800000">
          <a:off x="906189" y="397875"/>
          <a:ext cx="3293745" cy="306249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047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Tax Payment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06189" y="397875"/>
        <a:ext cx="3293745" cy="306249"/>
      </dsp:txXfrm>
    </dsp:sp>
    <dsp:sp modelId="{D603A5D6-001A-4231-876C-29DC521912F3}">
      <dsp:nvSpPr>
        <dsp:cNvPr id="0" name=""/>
        <dsp:cNvSpPr/>
      </dsp:nvSpPr>
      <dsp:spPr>
        <a:xfrm>
          <a:off x="753065" y="397875"/>
          <a:ext cx="306249" cy="306249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C1551D7-8ABE-49AA-BA89-800C699B92B0}">
      <dsp:nvSpPr>
        <dsp:cNvPr id="0" name=""/>
        <dsp:cNvSpPr/>
      </dsp:nvSpPr>
      <dsp:spPr>
        <a:xfrm rot="10800000">
          <a:off x="906189" y="795542"/>
          <a:ext cx="3293745" cy="306249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047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Refunds of Tax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06189" y="795542"/>
        <a:ext cx="3293745" cy="306249"/>
      </dsp:txXfrm>
    </dsp:sp>
    <dsp:sp modelId="{75BF533F-0F35-4914-9D60-F553C57BDAD1}">
      <dsp:nvSpPr>
        <dsp:cNvPr id="0" name=""/>
        <dsp:cNvSpPr/>
      </dsp:nvSpPr>
      <dsp:spPr>
        <a:xfrm>
          <a:off x="753065" y="795542"/>
          <a:ext cx="306249" cy="306249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B7650F8-A672-494A-8580-F007D3A77E15}">
      <dsp:nvSpPr>
        <dsp:cNvPr id="0" name=""/>
        <dsp:cNvSpPr/>
      </dsp:nvSpPr>
      <dsp:spPr>
        <a:xfrm rot="10800000">
          <a:off x="906189" y="1193208"/>
          <a:ext cx="3293745" cy="306249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047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Tax Audit and Investigation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06189" y="1193208"/>
        <a:ext cx="3293745" cy="306249"/>
      </dsp:txXfrm>
    </dsp:sp>
    <dsp:sp modelId="{A9D23188-A1E5-4ED1-A5ED-7FF985BB97DE}">
      <dsp:nvSpPr>
        <dsp:cNvPr id="0" name=""/>
        <dsp:cNvSpPr/>
      </dsp:nvSpPr>
      <dsp:spPr>
        <a:xfrm>
          <a:off x="753065" y="1193208"/>
          <a:ext cx="306249" cy="306249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4098D32-C66B-41FB-8ABB-C8E1A3D3B894}">
      <dsp:nvSpPr>
        <dsp:cNvPr id="0" name=""/>
        <dsp:cNvSpPr/>
      </dsp:nvSpPr>
      <dsp:spPr>
        <a:xfrm rot="10800000">
          <a:off x="906189" y="1590875"/>
          <a:ext cx="3293745" cy="306249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047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Stamp Duty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06189" y="1590875"/>
        <a:ext cx="3293745" cy="306249"/>
      </dsp:txXfrm>
    </dsp:sp>
    <dsp:sp modelId="{BE8BA464-1BDC-41FD-B984-4DEFF1C4A6DC}">
      <dsp:nvSpPr>
        <dsp:cNvPr id="0" name=""/>
        <dsp:cNvSpPr/>
      </dsp:nvSpPr>
      <dsp:spPr>
        <a:xfrm>
          <a:off x="753065" y="1590875"/>
          <a:ext cx="306249" cy="306249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1ED0DBF-FE52-4E24-95EE-6F6F56538143}">
      <dsp:nvSpPr>
        <dsp:cNvPr id="0" name=""/>
        <dsp:cNvSpPr/>
      </dsp:nvSpPr>
      <dsp:spPr>
        <a:xfrm rot="10800000">
          <a:off x="906189" y="1988542"/>
          <a:ext cx="3293745" cy="306249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047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Business Registration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06189" y="1988542"/>
        <a:ext cx="3293745" cy="306249"/>
      </dsp:txXfrm>
    </dsp:sp>
    <dsp:sp modelId="{44F97118-9BF7-40A1-9751-1C3FA698E3D2}">
      <dsp:nvSpPr>
        <dsp:cNvPr id="0" name=""/>
        <dsp:cNvSpPr/>
      </dsp:nvSpPr>
      <dsp:spPr>
        <a:xfrm>
          <a:off x="753065" y="1988542"/>
          <a:ext cx="306249" cy="306249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7C39AFA-512D-4DC2-AF39-003D4D99846C}">
      <dsp:nvSpPr>
        <dsp:cNvPr id="0" name=""/>
        <dsp:cNvSpPr/>
      </dsp:nvSpPr>
      <dsp:spPr>
        <a:xfrm rot="10800000">
          <a:off x="911262" y="2373086"/>
          <a:ext cx="3293745" cy="306249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047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eTAX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11262" y="2373086"/>
        <a:ext cx="3293745" cy="306249"/>
      </dsp:txXfrm>
    </dsp:sp>
    <dsp:sp modelId="{EA8BC5A0-DDBF-4207-AA5B-6B4B0F7BB687}">
      <dsp:nvSpPr>
        <dsp:cNvPr id="0" name=""/>
        <dsp:cNvSpPr/>
      </dsp:nvSpPr>
      <dsp:spPr>
        <a:xfrm>
          <a:off x="753065" y="2386209"/>
          <a:ext cx="306249" cy="306249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F9912B5-D80B-4ADF-9E36-CAE5931B76D8}">
      <dsp:nvSpPr>
        <dsp:cNvPr id="0" name=""/>
        <dsp:cNvSpPr/>
      </dsp:nvSpPr>
      <dsp:spPr>
        <a:xfrm rot="10800000">
          <a:off x="906189" y="2783876"/>
          <a:ext cx="3293745" cy="306249"/>
        </a:xfrm>
        <a:prstGeom prst="homePlate">
          <a:avLst/>
        </a:prstGeom>
        <a:solidFill>
          <a:schemeClr val="accent4">
            <a:lumMod val="20000"/>
            <a:lumOff val="8000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047" tIns="60960" rIns="113792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6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Complaints</a:t>
          </a:r>
          <a:endParaRPr lang="zh-TW" altLang="en-US" sz="16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906189" y="2783876"/>
        <a:ext cx="3293745" cy="306249"/>
      </dsp:txXfrm>
    </dsp:sp>
    <dsp:sp modelId="{4C2DADBD-3768-4B39-956E-B3675A27D21B}">
      <dsp:nvSpPr>
        <dsp:cNvPr id="0" name=""/>
        <dsp:cNvSpPr/>
      </dsp:nvSpPr>
      <dsp:spPr>
        <a:xfrm>
          <a:off x="753065" y="2783876"/>
          <a:ext cx="306249" cy="306249"/>
        </a:xfrm>
        <a:prstGeom prst="ellipse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9E5EF0BA-43BF-4558-8ED8-A454BF53EC6C}">
      <dsp:nvSpPr>
        <dsp:cNvPr id="0" name=""/>
        <dsp:cNvSpPr/>
      </dsp:nvSpPr>
      <dsp:spPr>
        <a:xfrm>
          <a:off x="0" y="319619"/>
          <a:ext cx="9677401" cy="453600"/>
        </a:xfrm>
        <a:prstGeom prst="rect">
          <a:avLst/>
        </a:prstGeom>
        <a:solidFill>
          <a:schemeClr val="accent1">
            <a:lumMod val="60000"/>
            <a:lumOff val="40000"/>
            <a:alpha val="90000"/>
          </a:schemeClr>
        </a:solidFill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2C04D5E-F01F-412A-8219-E7C68DC4E473}">
      <dsp:nvSpPr>
        <dsp:cNvPr id="0" name=""/>
        <dsp:cNvSpPr/>
      </dsp:nvSpPr>
      <dsp:spPr>
        <a:xfrm>
          <a:off x="460716" y="53939"/>
          <a:ext cx="9214313" cy="531360"/>
        </a:xfrm>
        <a:prstGeom prst="roundRect">
          <a:avLst/>
        </a:prstGeom>
        <a:solidFill>
          <a:schemeClr val="accent4">
            <a:lumMod val="20000"/>
            <a:lumOff val="8000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256048" tIns="0" rIns="256048" bIns="0" numCol="1" spcCol="1270" anchor="ctr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8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Obtain information on tax law, tax returns, tax obligations and answers to frequently asked questions</a:t>
          </a:r>
          <a:endParaRPr lang="zh-TW" altLang="en-US" sz="18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460716" y="53939"/>
        <a:ext cx="9214313" cy="531360"/>
      </dsp:txXfrm>
    </dsp:sp>
    <dsp:sp modelId="{D3F2B6A1-AD95-4B7A-A1B4-8A8CB06FD7FF}">
      <dsp:nvSpPr>
        <dsp:cNvPr id="0" name=""/>
        <dsp:cNvSpPr/>
      </dsp:nvSpPr>
      <dsp:spPr>
        <a:xfrm>
          <a:off x="0" y="1136099"/>
          <a:ext cx="9677401" cy="453600"/>
        </a:xfrm>
        <a:prstGeom prst="rect">
          <a:avLst/>
        </a:prstGeom>
        <a:solidFill>
          <a:schemeClr val="accent1">
            <a:lumMod val="60000"/>
            <a:lumOff val="40000"/>
            <a:alpha val="90000"/>
          </a:schemeClr>
        </a:solidFill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5A33017-859C-4969-A956-345CAB58DD13}">
      <dsp:nvSpPr>
        <dsp:cNvPr id="0" name=""/>
        <dsp:cNvSpPr/>
      </dsp:nvSpPr>
      <dsp:spPr>
        <a:xfrm>
          <a:off x="482452" y="870420"/>
          <a:ext cx="9187921" cy="531360"/>
        </a:xfrm>
        <a:prstGeom prst="roundRect">
          <a:avLst/>
        </a:prstGeom>
        <a:solidFill>
          <a:schemeClr val="accent4">
            <a:lumMod val="20000"/>
            <a:lumOff val="8000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256048" tIns="0" rIns="256048" bIns="0" numCol="1" spcCol="1270" anchor="ctr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8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Use IRD software and download IRD public forms</a:t>
          </a:r>
          <a:endParaRPr lang="zh-TW" altLang="en-US" sz="18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482452" y="870420"/>
        <a:ext cx="9187921" cy="531360"/>
      </dsp:txXfrm>
    </dsp:sp>
    <dsp:sp modelId="{7709B66C-E975-4946-83E2-75D0FDB7E4DA}">
      <dsp:nvSpPr>
        <dsp:cNvPr id="0" name=""/>
        <dsp:cNvSpPr/>
      </dsp:nvSpPr>
      <dsp:spPr>
        <a:xfrm>
          <a:off x="0" y="1952580"/>
          <a:ext cx="9677401" cy="453600"/>
        </a:xfrm>
        <a:prstGeom prst="rect">
          <a:avLst/>
        </a:prstGeom>
        <a:solidFill>
          <a:schemeClr val="accent1">
            <a:lumMod val="60000"/>
            <a:lumOff val="40000"/>
            <a:alpha val="90000"/>
          </a:schemeClr>
        </a:solidFill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CB9A96B-C4DC-4DAD-8791-4BE96FB392E8}">
      <dsp:nvSpPr>
        <dsp:cNvPr id="0" name=""/>
        <dsp:cNvSpPr/>
      </dsp:nvSpPr>
      <dsp:spPr>
        <a:xfrm>
          <a:off x="460716" y="1686900"/>
          <a:ext cx="9214313" cy="531360"/>
        </a:xfrm>
        <a:prstGeom prst="roundRect">
          <a:avLst/>
        </a:prstGeom>
        <a:solidFill>
          <a:schemeClr val="accent4">
            <a:lumMod val="20000"/>
            <a:lumOff val="8000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256048" tIns="0" rIns="256048" bIns="0" numCol="1" spcCol="1270" anchor="ctr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8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Run the interactive program to calculate their liability under salaries tax and personal assessment</a:t>
          </a:r>
          <a:endParaRPr lang="zh-TW" altLang="en-US" sz="18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460716" y="1686900"/>
        <a:ext cx="9214313" cy="531360"/>
      </dsp:txXfrm>
    </dsp:sp>
    <dsp:sp modelId="{B91CF032-48D5-48F1-AF2A-A35778AA77AA}">
      <dsp:nvSpPr>
        <dsp:cNvPr id="0" name=""/>
        <dsp:cNvSpPr/>
      </dsp:nvSpPr>
      <dsp:spPr>
        <a:xfrm>
          <a:off x="0" y="2769060"/>
          <a:ext cx="9677401" cy="453600"/>
        </a:xfrm>
        <a:prstGeom prst="rect">
          <a:avLst/>
        </a:prstGeom>
        <a:solidFill>
          <a:schemeClr val="accent1">
            <a:lumMod val="60000"/>
            <a:lumOff val="40000"/>
            <a:alpha val="90000"/>
          </a:schemeClr>
        </a:solidFill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F2DAD31-CABE-4DA5-AED9-F2315564F5E6}">
      <dsp:nvSpPr>
        <dsp:cNvPr id="0" name=""/>
        <dsp:cNvSpPr/>
      </dsp:nvSpPr>
      <dsp:spPr>
        <a:xfrm>
          <a:off x="468276" y="2503379"/>
          <a:ext cx="9208050" cy="531360"/>
        </a:xfrm>
        <a:prstGeom prst="roundRect">
          <a:avLst/>
        </a:prstGeom>
        <a:solidFill>
          <a:schemeClr val="accent4">
            <a:lumMod val="20000"/>
            <a:lumOff val="8000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256048" tIns="0" rIns="256048" bIns="0" numCol="1" spcCol="1270" anchor="ctr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1800" kern="12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rPr>
            <a:t>Access to the personalised online tax services provided by the IRD under eTAX</a:t>
          </a:r>
          <a:endParaRPr lang="zh-TW" altLang="en-US" sz="1800" kern="1200" dirty="0">
            <a:solidFill>
              <a:srgbClr val="C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468276" y="2503379"/>
        <a:ext cx="9208050" cy="531360"/>
      </dsp:txXfrm>
    </dsp:sp>
  </dsp:spTree>
</dsp:drawing>
</file>

<file path=ppt/diagrams/drawing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289C27B-6CD0-4137-B95E-E2A0E1148224}">
      <dsp:nvSpPr>
        <dsp:cNvPr id="0" name=""/>
        <dsp:cNvSpPr/>
      </dsp:nvSpPr>
      <dsp:spPr>
        <a:xfrm>
          <a:off x="-6269477" y="-959073"/>
          <a:ext cx="7462763" cy="7462763"/>
        </a:xfrm>
        <a:prstGeom prst="blockArc">
          <a:avLst>
            <a:gd name="adj1" fmla="val 18900000"/>
            <a:gd name="adj2" fmla="val 2700000"/>
            <a:gd name="adj3" fmla="val 289"/>
          </a:avLst>
        </a:prstGeom>
        <a:noFill/>
        <a:ln w="25400" cap="flat" cmpd="sng" algn="ctr">
          <a:solidFill>
            <a:schemeClr val="dk2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flat" dir="t"/>
        </a:scene3d>
        <a:sp3d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A385348-4A52-4667-AA91-99C8DBD02D40}">
      <dsp:nvSpPr>
        <dsp:cNvPr id="0" name=""/>
        <dsp:cNvSpPr/>
      </dsp:nvSpPr>
      <dsp:spPr>
        <a:xfrm>
          <a:off x="521356" y="346427"/>
          <a:ext cx="9697216" cy="693298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550306" tIns="35560" rIns="35560" bIns="35560" numCol="1" spcCol="1270" anchor="ctr" anchorCtr="0">
          <a:noAutofit/>
        </a:bodyPr>
        <a:lstStyle/>
        <a:p>
          <a:pPr lvl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HK" sz="1400" b="1" kern="1200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  </a:t>
          </a:r>
          <a:r>
            <a:rPr lang="en-US" altLang="zh-HK" sz="1800" b="1" kern="1200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Comprehensive Double Taxation Agreement / Arrangement (CDTA)</a:t>
          </a:r>
          <a:endParaRPr lang="zh-HK" altLang="en-US" sz="1800" b="1" kern="1200" baseline="0" dirty="0">
            <a:latin typeface="Arial" panose="020B0604020202020204" pitchFamily="34" charset="0"/>
            <a:ea typeface="DFKai-SB" panose="03000509000000000000" pitchFamily="65" charset="-120"/>
            <a:cs typeface="Arial" panose="020B0604020202020204" pitchFamily="34" charset="0"/>
          </a:endParaRPr>
        </a:p>
      </dsp:txBody>
      <dsp:txXfrm>
        <a:off x="521356" y="346427"/>
        <a:ext cx="9697216" cy="693298"/>
      </dsp:txXfrm>
    </dsp:sp>
    <dsp:sp modelId="{0842C2F2-E839-4870-A2C4-1972A7A63D1E}">
      <dsp:nvSpPr>
        <dsp:cNvPr id="0" name=""/>
        <dsp:cNvSpPr/>
      </dsp:nvSpPr>
      <dsp:spPr>
        <a:xfrm>
          <a:off x="88044" y="259765"/>
          <a:ext cx="866623" cy="86662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190500"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092306A-C6A7-4323-9147-53F461993DC9}">
      <dsp:nvSpPr>
        <dsp:cNvPr id="0" name=""/>
        <dsp:cNvSpPr/>
      </dsp:nvSpPr>
      <dsp:spPr>
        <a:xfrm>
          <a:off x="1018153" y="1386043"/>
          <a:ext cx="9200418" cy="693298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550306" tIns="45720" rIns="45720" bIns="45720" numCol="1" spcCol="1270" anchor="ctr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HK" sz="1800" b="1" kern="120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  </a:t>
          </a:r>
          <a:r>
            <a:rPr lang="en-US" altLang="zh-HK" sz="1800" b="1" kern="1200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Air Services Income Agreement </a:t>
          </a:r>
          <a:endParaRPr lang="zh-HK" altLang="en-US" sz="1800" b="1" kern="1200" baseline="0" dirty="0">
            <a:latin typeface="Arial" panose="020B0604020202020204" pitchFamily="34" charset="0"/>
            <a:ea typeface="Verdana" panose="020B0604030504040204" pitchFamily="34" charset="0"/>
            <a:cs typeface="Arial" panose="020B0604020202020204" pitchFamily="34" charset="0"/>
          </a:endParaRPr>
        </a:p>
      </dsp:txBody>
      <dsp:txXfrm>
        <a:off x="1018153" y="1386043"/>
        <a:ext cx="9200418" cy="693298"/>
      </dsp:txXfrm>
    </dsp:sp>
    <dsp:sp modelId="{64EA63F6-D242-45A5-9588-D13BA31D9B4B}">
      <dsp:nvSpPr>
        <dsp:cNvPr id="0" name=""/>
        <dsp:cNvSpPr/>
      </dsp:nvSpPr>
      <dsp:spPr>
        <a:xfrm>
          <a:off x="584841" y="1299380"/>
          <a:ext cx="866623" cy="86662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190500"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5CAB90E-9E7B-49B0-B56E-58B6A948FFBD}">
      <dsp:nvSpPr>
        <dsp:cNvPr id="0" name=""/>
        <dsp:cNvSpPr/>
      </dsp:nvSpPr>
      <dsp:spPr>
        <a:xfrm>
          <a:off x="1170630" y="2425658"/>
          <a:ext cx="9047942" cy="693298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550306" tIns="35560" rIns="35560" bIns="35560" numCol="1" spcCol="1270" anchor="ctr" anchorCtr="0">
          <a:noAutofit/>
        </a:bodyPr>
        <a:lstStyle/>
        <a:p>
          <a:pPr lvl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HK" sz="1400" b="1" kern="1200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  </a:t>
          </a:r>
          <a:r>
            <a:rPr lang="en-US" altLang="zh-HK" sz="1800" b="1" kern="1200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Shipping Income Agreement</a:t>
          </a:r>
          <a:endParaRPr lang="zh-HK" altLang="en-US" sz="1800" b="1" kern="1200" baseline="0" dirty="0">
            <a:latin typeface="Arial" panose="020B0604020202020204" pitchFamily="34" charset="0"/>
            <a:ea typeface="Verdana" panose="020B0604030504040204" pitchFamily="34" charset="0"/>
            <a:cs typeface="Arial" panose="020B0604020202020204" pitchFamily="34" charset="0"/>
          </a:endParaRPr>
        </a:p>
      </dsp:txBody>
      <dsp:txXfrm>
        <a:off x="1170630" y="2425658"/>
        <a:ext cx="9047942" cy="693298"/>
      </dsp:txXfrm>
    </dsp:sp>
    <dsp:sp modelId="{7E1C8074-6F1A-4DDD-AB7C-D66469FC6C42}">
      <dsp:nvSpPr>
        <dsp:cNvPr id="0" name=""/>
        <dsp:cNvSpPr/>
      </dsp:nvSpPr>
      <dsp:spPr>
        <a:xfrm>
          <a:off x="737318" y="2338996"/>
          <a:ext cx="866623" cy="86662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190500"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5BA74B9-8E91-490C-840E-9D82E8571D35}">
      <dsp:nvSpPr>
        <dsp:cNvPr id="0" name=""/>
        <dsp:cNvSpPr/>
      </dsp:nvSpPr>
      <dsp:spPr>
        <a:xfrm>
          <a:off x="1018153" y="3465274"/>
          <a:ext cx="9200418" cy="693298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550306" tIns="35560" rIns="35560" bIns="35560" numCol="1" spcCol="1270" anchor="ctr" anchorCtr="0">
          <a:noAutofit/>
        </a:bodyPr>
        <a:lstStyle/>
        <a:p>
          <a:pPr lvl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HK" sz="1400" b="1" kern="120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  </a:t>
          </a:r>
          <a:r>
            <a:rPr lang="en-US" altLang="zh-HK" sz="1800" b="1" kern="1200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Air and Shipping Income Agreement</a:t>
          </a:r>
          <a:endParaRPr lang="zh-HK" altLang="en-US" sz="1800" b="1" kern="1200" baseline="0" dirty="0">
            <a:latin typeface="Arial" panose="020B0604020202020204" pitchFamily="34" charset="0"/>
            <a:ea typeface="Verdana" panose="020B0604030504040204" pitchFamily="34" charset="0"/>
            <a:cs typeface="Arial" panose="020B0604020202020204" pitchFamily="34" charset="0"/>
          </a:endParaRPr>
        </a:p>
      </dsp:txBody>
      <dsp:txXfrm>
        <a:off x="1018153" y="3465274"/>
        <a:ext cx="9200418" cy="693298"/>
      </dsp:txXfrm>
    </dsp:sp>
    <dsp:sp modelId="{35B09FDD-96F3-4F62-B28F-A3458AB113AF}">
      <dsp:nvSpPr>
        <dsp:cNvPr id="0" name=""/>
        <dsp:cNvSpPr/>
      </dsp:nvSpPr>
      <dsp:spPr>
        <a:xfrm>
          <a:off x="584841" y="3378611"/>
          <a:ext cx="866623" cy="86662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190500"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8BA7AD7-BF52-4EBB-B107-8B5ACB516EB2}">
      <dsp:nvSpPr>
        <dsp:cNvPr id="0" name=""/>
        <dsp:cNvSpPr/>
      </dsp:nvSpPr>
      <dsp:spPr>
        <a:xfrm>
          <a:off x="521356" y="4504889"/>
          <a:ext cx="9697216" cy="693298"/>
        </a:xfrm>
        <a:prstGeom prst="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l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550306" tIns="35560" rIns="35560" bIns="35560" numCol="1" spcCol="1270" anchor="ctr" anchorCtr="0">
          <a:noAutofit/>
        </a:bodyPr>
        <a:lstStyle/>
        <a:p>
          <a:pPr lvl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HK" sz="1400" b="1" kern="120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  </a:t>
          </a:r>
          <a:r>
            <a:rPr lang="en-US" altLang="zh-HK" sz="1800" b="1" kern="1200" baseline="0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rPr>
            <a:t>Tax Information Exchange Agreement</a:t>
          </a:r>
          <a:endParaRPr lang="zh-HK" altLang="en-US" sz="1800" b="1" kern="1200" baseline="0" dirty="0">
            <a:latin typeface="Arial" panose="020B0604020202020204" pitchFamily="34" charset="0"/>
            <a:ea typeface="Verdana" panose="020B0604030504040204" pitchFamily="34" charset="0"/>
            <a:cs typeface="Arial" panose="020B0604020202020204" pitchFamily="34" charset="0"/>
          </a:endParaRPr>
        </a:p>
      </dsp:txBody>
      <dsp:txXfrm>
        <a:off x="521356" y="4504889"/>
        <a:ext cx="9697216" cy="693298"/>
      </dsp:txXfrm>
    </dsp:sp>
    <dsp:sp modelId="{00C3149F-D783-49E6-8830-9264C9659D7E}">
      <dsp:nvSpPr>
        <dsp:cNvPr id="0" name=""/>
        <dsp:cNvSpPr/>
      </dsp:nvSpPr>
      <dsp:spPr>
        <a:xfrm>
          <a:off x="88044" y="4418227"/>
          <a:ext cx="866623" cy="86662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190500"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</dsp:spTree>
</dsp:drawing>
</file>

<file path=ppt/diagrams/drawing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2073BD35-B8FD-4BE8-8C17-1BEB1865952D}">
      <dsp:nvSpPr>
        <dsp:cNvPr id="0" name=""/>
        <dsp:cNvSpPr/>
      </dsp:nvSpPr>
      <dsp:spPr>
        <a:xfrm rot="10800000">
          <a:off x="2116085" y="2340"/>
          <a:ext cx="7801228" cy="604458"/>
        </a:xfrm>
        <a:prstGeom prst="homePlate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66550" tIns="87630" rIns="163576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300" kern="1200" dirty="0" smtClean="0">
              <a:latin typeface="Arial" panose="020B0604020202020204" pitchFamily="34" charset="0"/>
              <a:cs typeface="Arial" panose="020B0604020202020204" pitchFamily="34" charset="0"/>
            </a:rPr>
            <a:t>Mutual Agreement Procedure</a:t>
          </a:r>
          <a:endParaRPr lang="zh-TW" altLang="en-US" sz="2300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2116085" y="2340"/>
        <a:ext cx="7801228" cy="604458"/>
      </dsp:txXfrm>
    </dsp:sp>
    <dsp:sp modelId="{6A2AF0B9-CF79-47A7-979E-1FC69C6E746D}">
      <dsp:nvSpPr>
        <dsp:cNvPr id="0" name=""/>
        <dsp:cNvSpPr/>
      </dsp:nvSpPr>
      <dsp:spPr>
        <a:xfrm>
          <a:off x="1813856" y="2340"/>
          <a:ext cx="604458" cy="60445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A45BDAB2-0441-495C-AE4B-A65084F53864}">
      <dsp:nvSpPr>
        <dsp:cNvPr id="0" name=""/>
        <dsp:cNvSpPr/>
      </dsp:nvSpPr>
      <dsp:spPr>
        <a:xfrm rot="10800000">
          <a:off x="2116085" y="779672"/>
          <a:ext cx="7801228" cy="604458"/>
        </a:xfrm>
        <a:prstGeom prst="homePlate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66550" tIns="87630" rIns="163576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300" kern="1200" dirty="0" smtClean="0">
              <a:latin typeface="Arial" panose="020B0604020202020204" pitchFamily="34" charset="0"/>
              <a:cs typeface="Arial" panose="020B0604020202020204" pitchFamily="34" charset="0"/>
            </a:rPr>
            <a:t>Advance Pricing Agreement</a:t>
          </a:r>
          <a:endParaRPr lang="zh-TW" altLang="en-US" sz="2300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2116085" y="779672"/>
        <a:ext cx="7801228" cy="604458"/>
      </dsp:txXfrm>
    </dsp:sp>
    <dsp:sp modelId="{E6051214-A6CD-45C2-83E8-931C2C1D2BF6}">
      <dsp:nvSpPr>
        <dsp:cNvPr id="0" name=""/>
        <dsp:cNvSpPr/>
      </dsp:nvSpPr>
      <dsp:spPr>
        <a:xfrm>
          <a:off x="1813856" y="779672"/>
          <a:ext cx="604458" cy="60445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D95DB096-4973-49CC-86A6-EAA0721B1AC6}">
      <dsp:nvSpPr>
        <dsp:cNvPr id="0" name=""/>
        <dsp:cNvSpPr/>
      </dsp:nvSpPr>
      <dsp:spPr>
        <a:xfrm rot="10800000">
          <a:off x="2116085" y="1557004"/>
          <a:ext cx="7801228" cy="604458"/>
        </a:xfrm>
        <a:prstGeom prst="homePlate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66550" tIns="87630" rIns="163576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300" kern="1200" dirty="0" smtClean="0">
              <a:latin typeface="Arial" panose="020B0604020202020204" pitchFamily="34" charset="0"/>
              <a:cs typeface="Arial" panose="020B0604020202020204" pitchFamily="34" charset="0"/>
            </a:rPr>
            <a:t>Exchange of Information</a:t>
          </a:r>
          <a:endParaRPr lang="zh-TW" altLang="en-US" sz="2300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2116085" y="1557004"/>
        <a:ext cx="7801228" cy="604458"/>
      </dsp:txXfrm>
    </dsp:sp>
    <dsp:sp modelId="{5AACBB14-F515-48C7-871F-ECDF5A4855E3}">
      <dsp:nvSpPr>
        <dsp:cNvPr id="0" name=""/>
        <dsp:cNvSpPr/>
      </dsp:nvSpPr>
      <dsp:spPr>
        <a:xfrm>
          <a:off x="1813856" y="1557004"/>
          <a:ext cx="604458" cy="60445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2ABACF3-8108-4963-8AD1-B017968C95BB}">
      <dsp:nvSpPr>
        <dsp:cNvPr id="0" name=""/>
        <dsp:cNvSpPr/>
      </dsp:nvSpPr>
      <dsp:spPr>
        <a:xfrm rot="10800000">
          <a:off x="2116085" y="2334336"/>
          <a:ext cx="7801228" cy="604458"/>
        </a:xfrm>
        <a:prstGeom prst="homePlate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66550" tIns="87630" rIns="163576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300" kern="1200" dirty="0" smtClean="0">
              <a:latin typeface="Arial" panose="020B0604020202020204" pitchFamily="34" charset="0"/>
              <a:cs typeface="Arial" panose="020B0604020202020204" pitchFamily="34" charset="0"/>
            </a:rPr>
            <a:t>Automatic Exchange of Financial Account Information</a:t>
          </a:r>
          <a:endParaRPr lang="zh-TW" altLang="en-US" sz="2300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2116085" y="2334336"/>
        <a:ext cx="7801228" cy="604458"/>
      </dsp:txXfrm>
    </dsp:sp>
    <dsp:sp modelId="{65226F6E-7BAE-4C80-9DCA-591C87859069}">
      <dsp:nvSpPr>
        <dsp:cNvPr id="0" name=""/>
        <dsp:cNvSpPr/>
      </dsp:nvSpPr>
      <dsp:spPr>
        <a:xfrm>
          <a:off x="1813856" y="2334336"/>
          <a:ext cx="604458" cy="60445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3F44112-D53A-4769-AF13-FF80FC3BCE8E}">
      <dsp:nvSpPr>
        <dsp:cNvPr id="0" name=""/>
        <dsp:cNvSpPr/>
      </dsp:nvSpPr>
      <dsp:spPr>
        <a:xfrm rot="10800000">
          <a:off x="2116085" y="3111668"/>
          <a:ext cx="7801228" cy="604458"/>
        </a:xfrm>
        <a:prstGeom prst="homePlate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66550" tIns="87630" rIns="163576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300" kern="1200" dirty="0" smtClean="0">
              <a:latin typeface="Arial" panose="020B0604020202020204" pitchFamily="34" charset="0"/>
              <a:cs typeface="Arial" panose="020B0604020202020204" pitchFamily="34" charset="0"/>
            </a:rPr>
            <a:t>Country-by-Country Reporting</a:t>
          </a:r>
          <a:endParaRPr lang="zh-TW" altLang="en-US" sz="2300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2116085" y="3111668"/>
        <a:ext cx="7801228" cy="604458"/>
      </dsp:txXfrm>
    </dsp:sp>
    <dsp:sp modelId="{BCFC0169-9C77-4D0F-BF31-F2EC15DAD515}">
      <dsp:nvSpPr>
        <dsp:cNvPr id="0" name=""/>
        <dsp:cNvSpPr/>
      </dsp:nvSpPr>
      <dsp:spPr>
        <a:xfrm>
          <a:off x="1813856" y="3111668"/>
          <a:ext cx="604458" cy="60445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BF98C842-F7AE-459C-B580-A2F5227737B6}">
      <dsp:nvSpPr>
        <dsp:cNvPr id="0" name=""/>
        <dsp:cNvSpPr/>
      </dsp:nvSpPr>
      <dsp:spPr>
        <a:xfrm rot="10800000">
          <a:off x="2116085" y="3889000"/>
          <a:ext cx="7801228" cy="604458"/>
        </a:xfrm>
        <a:prstGeom prst="homePlate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66550" tIns="87630" rIns="163576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300" kern="1200" dirty="0" smtClean="0">
              <a:latin typeface="Arial" panose="020B0604020202020204" pitchFamily="34" charset="0"/>
              <a:cs typeface="Arial" panose="020B0604020202020204" pitchFamily="34" charset="0"/>
            </a:rPr>
            <a:t>Certificate of Resident Status</a:t>
          </a:r>
          <a:endParaRPr lang="zh-TW" altLang="en-US" sz="2300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 rot="10800000">
        <a:off x="2116085" y="3889000"/>
        <a:ext cx="7801228" cy="604458"/>
      </dsp:txXfrm>
    </dsp:sp>
    <dsp:sp modelId="{BFADA2BA-7DCE-4C35-A3A7-C9D42EE6B2AC}">
      <dsp:nvSpPr>
        <dsp:cNvPr id="0" name=""/>
        <dsp:cNvSpPr/>
      </dsp:nvSpPr>
      <dsp:spPr>
        <a:xfrm>
          <a:off x="1813856" y="3889000"/>
          <a:ext cx="604458" cy="60445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srcNode" val="srcNode"/>
            <dgm:param type="dstNode" val="dstNode"/>
            <dgm:param type="endSty" val="noArr"/>
            <dgm:param type="connRout" val="curve"/>
            <dgm:param type="begPts" val="ctr"/>
            <dgm:param type="endPts" val="ct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ycle4#1">
  <dgm:title val=""/>
  <dgm:desc val=""/>
  <dgm:catLst>
    <dgm:cat type="relationship" pri="26000"/>
    <dgm:cat type="cycle" pri="13000"/>
    <dgm:cat type="matrix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ampData>
  <dgm:styleData>
    <dgm:dataModel>
      <dgm:ptLst>
        <dgm:pt modelId="0" type="doc">
          <dgm:prSet qsTypeId="urn:microsoft.com/office/officeart/2005/8/quickstyle/simple5"/>
        </dgm:pt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cycleMatrixDiagram">
    <dgm:varLst>
      <dgm:chMax val="1"/>
      <dgm:dir/>
      <dgm:animLvl val="lvl"/>
      <dgm:resizeHandles val="exact"/>
    </dgm:varLst>
    <dgm:alg type="composite">
      <dgm:param type="ar" val="1.3"/>
    </dgm:alg>
    <dgm:shape xmlns:r="http://schemas.openxmlformats.org/officeDocument/2006/relationships" r:blip="">
      <dgm:adjLst/>
    </dgm:shape>
    <dgm:presOf/>
    <dgm:constrLst>
      <dgm:constr type="w" for="ch" forName="children" refType="w"/>
      <dgm:constr type="h" for="ch" forName="children" refType="w" refFor="ch" refForName="children" fact="0.77"/>
      <dgm:constr type="ctrX" for="ch" forName="children" refType="w" fact="0.5"/>
      <dgm:constr type="ctrY" for="ch" forName="children" refType="h" fact="0.5"/>
      <dgm:constr type="w" for="ch" forName="circle" refType="w"/>
      <dgm:constr type="h" for="ch" forName="circle" refType="h"/>
      <dgm:constr type="ctrX" for="ch" forName="circle" refType="w" fact="0.5"/>
      <dgm:constr type="ctrY" for="ch" forName="circle" refType="h" fact="0.5"/>
      <dgm:constr type="w" for="ch" forName="center1" refType="w" fact="0.115"/>
      <dgm:constr type="h" for="ch" forName="center1" refType="w" fact="0.1"/>
      <dgm:constr type="ctrX" for="ch" forName="center1" refType="w" fact="0.5"/>
      <dgm:constr type="ctrY" for="ch" forName="center1" refType="h" fact="0.475"/>
      <dgm:constr type="w" for="ch" forName="center2" refType="w" fact="0.115"/>
      <dgm:constr type="h" for="ch" forName="center2" refType="w" fact="0.1"/>
      <dgm:constr type="ctrX" for="ch" forName="center2" refType="w" fact="0.5"/>
      <dgm:constr type="ctrY" for="ch" forName="center2" refType="h" fact="0.525"/>
    </dgm:constrLst>
    <dgm:ruleLst/>
    <dgm:choose name="Name0">
      <dgm:if name="Name1" axis="ch" ptType="node" func="cnt" op="gte" val="1">
        <dgm:layoutNode name="children">
          <dgm:alg type="composite">
            <dgm:param type="ar" val="1.3"/>
          </dgm:alg>
          <dgm:shape xmlns:r="http://schemas.openxmlformats.org/officeDocument/2006/relationships" r:blip="">
            <dgm:adjLst/>
          </dgm:shape>
          <dgm:presOf/>
          <dgm:choose name="Name2">
            <dgm:if name="Name3" func="var" arg="dir" op="equ" val="norm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l" for="ch" forName="child1group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r" for="ch" forName="child2group" refType="w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r" for="ch" forName="child3group" refType="w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l" for="ch" forName="child4group"/>
              </dgm:constrLst>
            </dgm:if>
            <dgm:else name="Name4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r" for="ch" forName="child1group" refType="w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l" for="ch" forName="child2group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l" for="ch" forName="child3group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r" for="ch" forName="child4group" refType="w"/>
              </dgm:constrLst>
            </dgm:else>
          </dgm:choose>
          <dgm:ruleLst/>
          <dgm:choose name="Name5">
            <dgm:if name="Name6" axis="ch ch" ptType="node node" st="1 1" cnt="1 0" func="cnt" op="gte" val="1">
              <dgm:layoutNode name="child1group">
                <dgm:alg type="composite">
                  <dgm:param type="vertAlign" val="none"/>
                  <dgm:param type="horz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7">
                  <dgm:if name="Name8" func="var" arg="dir" op="equ" val="norm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l" for="ch" forName="child1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l" for="ch" forName="child1Text"/>
                    </dgm:constrLst>
                  </dgm:if>
                  <dgm:else name="Name9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r" for="ch" forName="child1" refType="w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r" for="ch" forName="child1Text" refType="w"/>
                    </dgm:constrLst>
                  </dgm:else>
                </dgm:choose>
                <dgm:ruleLst/>
                <dgm:layoutNode name="child1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1 1" cnt="1 0"/>
                  <dgm:constrLst/>
                  <dgm:ruleLst/>
                </dgm:layoutNode>
                <dgm:layoutNode name="child1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1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0"/>
          </dgm:choose>
          <dgm:choose name="Name11">
            <dgm:if name="Name12" axis="ch ch" ptType="node node" st="2 1" cnt="1 0" func="cnt" op="gte" val="1">
              <dgm:layoutNode name="child2group">
                <dgm:alg type="composite">
                  <dgm:param type="vertAlign" val="none"/>
                  <dgm:param type="horzAlign" val="none"/>
                </dgm:alg>
                <dgm:shape xmlns:r="http://schemas.openxmlformats.org/officeDocument/2006/relationships" r:blip="">
                  <dgm:adjLst/>
                </dgm:shape>
                <dgm:choose name="Name13">
                  <dgm:if name="Name14" func="var" arg="dir" op="equ" val="norm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r" for="ch" forName="child2" refType="w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r" for="ch" forName="child2Text" refType="w"/>
                    </dgm:constrLst>
                  </dgm:if>
                  <dgm:else name="Name15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l" for="ch" forName="child2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l" for="ch" forName="child2Text"/>
                    </dgm:constrLst>
                  </dgm:else>
                </dgm:choose>
                <dgm:ruleLst/>
                <dgm:layoutNode name="child2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2 1" cnt="1 0"/>
                  <dgm:constrLst/>
                  <dgm:ruleLst/>
                </dgm:layoutNode>
                <dgm:layoutNode name="child2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2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6"/>
          </dgm:choose>
          <dgm:choose name="Name17">
            <dgm:if name="Name18" axis="ch ch" ptType="node node" st="3 1" cnt="1 0" func="cnt" op="gte" val="1">
              <dgm:layoutNode name="child3group">
                <dgm:alg type="composite">
                  <dgm:param type="vertAlign" val="none"/>
                  <dgm:param type="horz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19">
                  <dgm:if name="Name20" func="var" arg="dir" op="equ" val="norm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r" for="ch" forName="child3" refType="w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r" for="ch" forName="child3Text" refType="w"/>
                    </dgm:constrLst>
                  </dgm:if>
                  <dgm:else name="Name21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l" for="ch" forName="child3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l" for="ch" forName="child3Text"/>
                    </dgm:constrLst>
                  </dgm:else>
                </dgm:choose>
                <dgm:ruleLst/>
                <dgm:layoutNode name="child3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3 1" cnt="1 0"/>
                  <dgm:constrLst/>
                  <dgm:ruleLst/>
                </dgm:layoutNode>
                <dgm:layoutNode name="child3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3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2"/>
          </dgm:choose>
          <dgm:choose name="Name23">
            <dgm:if name="Name24" axis="ch ch" ptType="node node" st="4 1" cnt="1 0" func="cnt" op="gte" val="1">
              <dgm:layoutNode name="child4group">
                <dgm:alg type="composite">
                  <dgm:param type="vertAlign" val="none"/>
                  <dgm:param type="horz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25">
                  <dgm:if name="Name26" func="var" arg="dir" op="equ" val="norm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l" for="ch" forName="child4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l" for="ch" forName="child4Text"/>
                    </dgm:constrLst>
                  </dgm:if>
                  <dgm:else name="Name27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r" for="ch" forName="child4" refType="w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r" for="ch" forName="child4Text" refType="w"/>
                    </dgm:constrLst>
                  </dgm:else>
                </dgm:choose>
                <dgm:ruleLst/>
                <dgm:layoutNode name="child4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4 1" cnt="1 0"/>
                  <dgm:constrLst/>
                  <dgm:ruleLst/>
                </dgm:layoutNode>
                <dgm:layoutNode name="child4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4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8"/>
          </dgm:choose>
          <dgm:layoutNode name="child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ircle">
          <dgm:alg type="composite">
            <dgm:param type="ar" val="1"/>
          </dgm:alg>
          <dgm:shape xmlns:r="http://schemas.openxmlformats.org/officeDocument/2006/relationships" r:blip="">
            <dgm:adjLst/>
          </dgm:shape>
          <dgm:presOf/>
          <dgm:choose name="Name29">
            <dgm:if name="Name30" func="var" arg="dir" op="equ" val="norm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r" for="ch" forName="quadrant1" refType="w" fact="0.5"/>
                <dgm:constr type="rOff" for="ch" forName="quadrant1" refType="w" fact="-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l" for="ch" forName="quadrant2" refType="w" fact="0.5"/>
                <dgm:constr type="lOff" for="ch" forName="quadrant2" refType="w" fact="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l" for="ch" forName="quadrant3" refType="w" fact="0.5"/>
                <dgm:constr type="lOff" for="ch" forName="quadrant3" refType="w" fact="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r" for="ch" forName="quadrant4" refType="w" fact="0.5"/>
                <dgm:constr type="rOff" for="ch" forName="quadrant4" refType="w" fact="-0.01"/>
              </dgm:constrLst>
            </dgm:if>
            <dgm:else name="Name31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l" for="ch" forName="quadrant1" refType="w" fact="0.5"/>
                <dgm:constr type="lOff" for="ch" forName="quadrant1" refType="w" fact="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r" for="ch" forName="quadrant2" refType="w" fact="0.5"/>
                <dgm:constr type="rOff" for="ch" forName="quadrant2" refType="w" fact="-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r" for="ch" forName="quadrant3" refType="w" fact="0.5"/>
                <dgm:constr type="rOff" for="ch" forName="quadrant3" refType="w" fact="-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l" for="ch" forName="quadrant4" refType="w" fact="0.5"/>
                <dgm:constr type="lOff" for="ch" forName="quadrant4" refType="w" fact="0.01"/>
              </dgm:constrLst>
            </dgm:else>
          </dgm:choose>
          <dgm:ruleLst/>
          <dgm:layoutNode name="quadrant1" styleLbl="node1">
            <dgm:varLst>
              <dgm:chMax val="1"/>
              <dgm:bulletEnabled val="1"/>
            </dgm:varLst>
            <dgm:alg type="tx"/>
            <dgm:choose name="Name32">
              <dgm:if name="Name33" func="var" arg="dir" op="equ" val="norm">
                <dgm:shape xmlns:r="http://schemas.openxmlformats.org/officeDocument/2006/relationships" type="pieWedge" r:blip="">
                  <dgm:adjLst/>
                </dgm:shape>
              </dgm:if>
              <dgm:else name="Name34">
                <dgm:shape xmlns:r="http://schemas.openxmlformats.org/officeDocument/2006/relationships" rot="90" type="pieWedge" r:blip="">
                  <dgm:adjLst/>
                </dgm:shape>
              </dgm:else>
            </dgm:choose>
            <dgm:presOf axis="ch" ptType="node" cnt="1"/>
            <dgm:constrLst/>
            <dgm:ruleLst>
              <dgm:rule type="primFontSz" val="5" fact="NaN" max="NaN"/>
            </dgm:ruleLst>
          </dgm:layoutNode>
          <dgm:layoutNode name="quadrant2" styleLbl="node1">
            <dgm:varLst>
              <dgm:chMax val="1"/>
              <dgm:bulletEnabled val="1"/>
            </dgm:varLst>
            <dgm:alg type="tx"/>
            <dgm:choose name="Name35">
              <dgm:if name="Name36" func="var" arg="dir" op="equ" val="norm">
                <dgm:shape xmlns:r="http://schemas.openxmlformats.org/officeDocument/2006/relationships" rot="90" type="pieWedge" r:blip="">
                  <dgm:adjLst/>
                </dgm:shape>
              </dgm:if>
              <dgm:else name="Name37">
                <dgm:shape xmlns:r="http://schemas.openxmlformats.org/officeDocument/2006/relationships" type="pieWedge" r:blip="">
                  <dgm:adjLst/>
                </dgm:shape>
              </dgm:else>
            </dgm:choose>
            <dgm:presOf axis="ch" ptType="node" st="2" cnt="1"/>
            <dgm:constrLst/>
            <dgm:ruleLst>
              <dgm:rule type="primFontSz" val="5" fact="NaN" max="NaN"/>
            </dgm:ruleLst>
          </dgm:layoutNode>
          <dgm:layoutNode name="quadrant3" styleLbl="node1">
            <dgm:varLst>
              <dgm:chMax val="1"/>
              <dgm:bulletEnabled val="1"/>
            </dgm:varLst>
            <dgm:alg type="tx"/>
            <dgm:choose name="Name38">
              <dgm:if name="Name39" func="var" arg="dir" op="equ" val="norm">
                <dgm:shape xmlns:r="http://schemas.openxmlformats.org/officeDocument/2006/relationships" rot="180" type="pieWedge" r:blip="">
                  <dgm:adjLst/>
                </dgm:shape>
              </dgm:if>
              <dgm:else name="Name40">
                <dgm:shape xmlns:r="http://schemas.openxmlformats.org/officeDocument/2006/relationships" rot="270" type="pieWedge" r:blip="">
                  <dgm:adjLst/>
                </dgm:shape>
              </dgm:else>
            </dgm:choose>
            <dgm:presOf axis="ch" ptType="node" st="3" cnt="1"/>
            <dgm:constrLst/>
            <dgm:ruleLst>
              <dgm:rule type="primFontSz" val="5" fact="NaN" max="NaN"/>
            </dgm:ruleLst>
          </dgm:layoutNode>
          <dgm:layoutNode name="quadrant4" styleLbl="node1">
            <dgm:varLst>
              <dgm:chMax val="1"/>
              <dgm:bulletEnabled val="1"/>
            </dgm:varLst>
            <dgm:alg type="tx"/>
            <dgm:choose name="Name41">
              <dgm:if name="Name42" func="var" arg="dir" op="equ" val="norm">
                <dgm:shape xmlns:r="http://schemas.openxmlformats.org/officeDocument/2006/relationships" rot="270" type="pieWedge" r:blip="">
                  <dgm:adjLst/>
                </dgm:shape>
              </dgm:if>
              <dgm:else name="Name43">
                <dgm:shape xmlns:r="http://schemas.openxmlformats.org/officeDocument/2006/relationships" rot="180" type="pieWedge" r:blip="">
                  <dgm:adjLst/>
                </dgm:shape>
              </dgm:else>
            </dgm:choose>
            <dgm:presOf axis="ch" ptType="node" st="4" cnt="1"/>
            <dgm:constrLst/>
            <dgm:ruleLst>
              <dgm:rule type="primFontSz" val="5" fact="NaN" max="NaN"/>
            </dgm:ruleLst>
          </dgm:layoutNode>
          <dgm:layoutNode name="quadrant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enter1" styleLbl="fgShp">
          <dgm:alg type="sp"/>
          <dgm:choose name="Name44">
            <dgm:if name="Name45" func="var" arg="dir" op="equ" val="norm">
              <dgm:shape xmlns:r="http://schemas.openxmlformats.org/officeDocument/2006/relationships" type="circularArrow" r:blip="" zOrderOff="16">
                <dgm:adjLst/>
              </dgm:shape>
            </dgm:if>
            <dgm:else name="Name46">
              <dgm:shape xmlns:r="http://schemas.openxmlformats.org/officeDocument/2006/relationships" rot="180" type="leftCircularArrow" r:blip="" zOrderOff="16">
                <dgm:adjLst/>
              </dgm:shape>
            </dgm:else>
          </dgm:choose>
          <dgm:presOf/>
          <dgm:constrLst/>
          <dgm:ruleLst/>
        </dgm:layoutNode>
        <dgm:layoutNode name="center2" styleLbl="fgShp">
          <dgm:alg type="sp"/>
          <dgm:choose name="Name47">
            <dgm:if name="Name48" func="var" arg="dir" op="equ" val="norm">
              <dgm:shape xmlns:r="http://schemas.openxmlformats.org/officeDocument/2006/relationships" rot="180" type="circularArrow" r:blip="" zOrderOff="16">
                <dgm:adjLst/>
              </dgm:shape>
            </dgm:if>
            <dgm:else name="Name49">
              <dgm:shape xmlns:r="http://schemas.openxmlformats.org/officeDocument/2006/relationships" type="leftCircularArrow" r:blip="" zOrderOff="16">
                <dgm:adjLst/>
              </dgm:shape>
            </dgm:else>
          </dgm:choose>
          <dgm:presOf/>
          <dgm:constrLst/>
          <dgm:ruleLst/>
        </dgm:layoutNode>
      </dgm:if>
      <dgm:else name="Name50"/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3#1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3#2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list1#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nodeHorzAlign" val="l"/>
          <dgm:param type="horzAlign" val="l"/>
        </dgm:alg>
      </dgm:if>
      <dgm:else name="Name2">
        <dgm:alg type="lin">
          <dgm:param type="linDir" val="fromT"/>
          <dgm:param type="vertAlign" val="mid"/>
          <dgm:param type="nodeHorzAlign" val="r"/>
          <dgm:param type="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nodeHorzAlign" val="l"/>
              <dgm:param type="horzAlign" val="l"/>
            </dgm:alg>
          </dgm:if>
          <dgm:else name="Name6">
            <dgm:alg type="lin">
              <dgm:param type="linDir" val="fromR"/>
              <dgm:param type="nodeHorzAlign" val="r"/>
              <dgm:param type="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srcNode" val="srcNode"/>
            <dgm:param type="dstNode" val="dstNode"/>
            <dgm:param type="endSty" val="noArr"/>
            <dgm:param type="connRout" val="curve"/>
            <dgm:param type="begPts" val="ctr"/>
            <dgm:param type="endPts" val="ct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3#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#1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2#1">
  <dgm:title val=""/>
  <dgm:desc val=""/>
  <dgm:catLst>
    <dgm:cat type="simple" pri="102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#2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#3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3#1">
  <dgm:title val=""/>
  <dgm:desc val=""/>
  <dgm:catLst>
    <dgm:cat type="simple" pri="103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3d1#1">
  <dgm:title val=""/>
  <dgm:desc val=""/>
  <dgm:catLst>
    <dgm:cat type="3D" pri="11100"/>
  </dgm:catLst>
  <dgm:scene3d>
    <a:camera prst="orthographicFront"/>
    <a:lightRig rig="threePt" dir="t"/>
  </dgm:scene3d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4#1">
  <dgm:title val=""/>
  <dgm:desc val=""/>
  <dgm:catLst>
    <dgm:cat type="simple" pri="104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1" y="16"/>
            <a:ext cx="2949749" cy="498959"/>
          </a:xfrm>
          <a:prstGeom prst="rect">
            <a:avLst/>
          </a:prstGeom>
        </p:spPr>
        <p:txBody>
          <a:bodyPr vert="horz" lIns="92138" tIns="46069" rIns="92138" bIns="46069" rtlCol="0"/>
          <a:lstStyle>
            <a:lvl1pPr algn="l">
              <a:defRPr sz="1200"/>
            </a:lvl1pPr>
          </a:lstStyle>
          <a:p>
            <a:endParaRPr lang="zh-HK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quarter" idx="1"/>
          </p:nvPr>
        </p:nvSpPr>
        <p:spPr>
          <a:xfrm>
            <a:off x="3856355" y="16"/>
            <a:ext cx="2949749" cy="498959"/>
          </a:xfrm>
          <a:prstGeom prst="rect">
            <a:avLst/>
          </a:prstGeom>
        </p:spPr>
        <p:txBody>
          <a:bodyPr vert="horz" lIns="92138" tIns="46069" rIns="92138" bIns="46069" rtlCol="0"/>
          <a:lstStyle>
            <a:lvl1pPr algn="r">
              <a:defRPr sz="1200"/>
            </a:lvl1pPr>
          </a:lstStyle>
          <a:p>
            <a:fld id="{5797EE33-BBA7-4008-83EB-7A9B1DA7794B}" type="datetimeFigureOut">
              <a:rPr lang="zh-HK" altLang="en-US" smtClean="0"/>
              <a:pPr/>
              <a:t>21/6/2022</a:t>
            </a:fld>
            <a:endParaRPr lang="zh-HK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2"/>
          </p:nvPr>
        </p:nvSpPr>
        <p:spPr>
          <a:xfrm>
            <a:off x="1" y="9440393"/>
            <a:ext cx="2949749" cy="498959"/>
          </a:xfrm>
          <a:prstGeom prst="rect">
            <a:avLst/>
          </a:prstGeom>
        </p:spPr>
        <p:txBody>
          <a:bodyPr vert="horz" lIns="92138" tIns="46069" rIns="92138" bIns="46069" rtlCol="0" anchor="b"/>
          <a:lstStyle>
            <a:lvl1pPr algn="l">
              <a:defRPr sz="1200"/>
            </a:lvl1pPr>
          </a:lstStyle>
          <a:p>
            <a:endParaRPr lang="zh-HK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3"/>
          </p:nvPr>
        </p:nvSpPr>
        <p:spPr>
          <a:xfrm>
            <a:off x="3856355" y="9440393"/>
            <a:ext cx="2949749" cy="498959"/>
          </a:xfrm>
          <a:prstGeom prst="rect">
            <a:avLst/>
          </a:prstGeom>
        </p:spPr>
        <p:txBody>
          <a:bodyPr vert="horz" lIns="92138" tIns="46069" rIns="92138" bIns="46069" rtlCol="0" anchor="b"/>
          <a:lstStyle>
            <a:lvl1pPr algn="r">
              <a:defRPr sz="1200"/>
            </a:lvl1pPr>
          </a:lstStyle>
          <a:p>
            <a:fld id="{64BD80AC-C610-4176-A200-8020B2D071A6}" type="slidenum">
              <a:rPr lang="zh-HK" altLang="en-US" smtClean="0"/>
              <a:pPr/>
              <a:t>‹#›</a:t>
            </a:fld>
            <a:endParaRPr lang="zh-HK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1" y="4"/>
            <a:ext cx="2949788" cy="496967"/>
          </a:xfrm>
          <a:prstGeom prst="rect">
            <a:avLst/>
          </a:prstGeom>
        </p:spPr>
        <p:txBody>
          <a:bodyPr vert="horz" lIns="80295" tIns="40148" rIns="80295" bIns="40148" rtlCol="0"/>
          <a:lstStyle>
            <a:lvl1pPr algn="l">
              <a:defRPr sz="1100"/>
            </a:lvl1pPr>
          </a:lstStyle>
          <a:p>
            <a:endParaRPr lang="zh-HK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55646" y="4"/>
            <a:ext cx="2949788" cy="496967"/>
          </a:xfrm>
          <a:prstGeom prst="rect">
            <a:avLst/>
          </a:prstGeom>
        </p:spPr>
        <p:txBody>
          <a:bodyPr vert="horz" lIns="80295" tIns="40148" rIns="80295" bIns="40148" rtlCol="0"/>
          <a:lstStyle>
            <a:lvl1pPr algn="r">
              <a:defRPr sz="1100"/>
            </a:lvl1pPr>
          </a:lstStyle>
          <a:p>
            <a:fld id="{C398840F-185A-4166-AD40-95BE2216E151}" type="datetimeFigureOut">
              <a:rPr lang="zh-HK" altLang="en-US" smtClean="0"/>
              <a:pPr/>
              <a:t>21/6/2022</a:t>
            </a:fld>
            <a:endParaRPr lang="zh-HK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6125"/>
            <a:ext cx="6626225" cy="37274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0295" tIns="40148" rIns="80295" bIns="40148" rtlCol="0" anchor="ctr"/>
          <a:lstStyle/>
          <a:p>
            <a:endParaRPr lang="zh-HK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0721" y="4721199"/>
            <a:ext cx="5445760" cy="4472704"/>
          </a:xfrm>
          <a:prstGeom prst="rect">
            <a:avLst/>
          </a:prstGeom>
        </p:spPr>
        <p:txBody>
          <a:bodyPr vert="horz" lIns="80295" tIns="40148" rIns="80295" bIns="40148" rtlCol="0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HK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1" y="9440074"/>
            <a:ext cx="2949788" cy="496967"/>
          </a:xfrm>
          <a:prstGeom prst="rect">
            <a:avLst/>
          </a:prstGeom>
        </p:spPr>
        <p:txBody>
          <a:bodyPr vert="horz" lIns="80295" tIns="40148" rIns="80295" bIns="40148" rtlCol="0" anchor="b"/>
          <a:lstStyle>
            <a:lvl1pPr algn="l">
              <a:defRPr sz="1100"/>
            </a:lvl1pPr>
          </a:lstStyle>
          <a:p>
            <a:endParaRPr lang="zh-HK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55646" y="9440074"/>
            <a:ext cx="2949788" cy="496967"/>
          </a:xfrm>
          <a:prstGeom prst="rect">
            <a:avLst/>
          </a:prstGeom>
        </p:spPr>
        <p:txBody>
          <a:bodyPr vert="horz" lIns="80295" tIns="40148" rIns="80295" bIns="40148" rtlCol="0" anchor="b"/>
          <a:lstStyle>
            <a:lvl1pPr algn="r">
              <a:defRPr sz="1100"/>
            </a:lvl1pPr>
          </a:lstStyle>
          <a:p>
            <a:fld id="{7BE7FA35-A22F-494E-8211-C8C26BEF4949}" type="slidenum">
              <a:rPr lang="zh-HK" altLang="en-US" smtClean="0"/>
              <a:pPr/>
              <a:t>‹#›</a:t>
            </a:fld>
            <a:endParaRPr lang="zh-HK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16387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9048" tIns="49524" rIns="99048" bIns="49524" anchor="t" anchorCtr="0"/>
          <a:lstStyle/>
          <a:p>
            <a:pPr lvl="0"/>
            <a:endParaRPr lang="zh-CN" altLang="en-US" dirty="0"/>
          </a:p>
        </p:txBody>
      </p:sp>
      <p:sp>
        <p:nvSpPr>
          <p:cNvPr id="16388" name="灯片编号占位符 3"/>
          <p:cNvSpPr txBox="1">
            <a:spLocks noGrp="1"/>
          </p:cNvSpPr>
          <p:nvPr>
            <p:ph type="sldNum" sz="quarter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 anchorCtr="0"/>
          <a:lstStyle/>
          <a:p>
            <a:pPr lvl="0" algn="r" eaLnBrk="1" hangingPunct="1"/>
            <a:fld id="{9A0DB2DC-4C9A-4742-B13C-FB6460FD3503}" type="slidenum">
              <a:rPr lang="zh-CN" altLang="en-US" sz="1300" dirty="0">
                <a:latin typeface="Calibri" panose="020F0502020204030204" pitchFamily="34" charset="0"/>
              </a:rPr>
              <a:pPr lvl="0" algn="r" eaLnBrk="1" hangingPunct="1"/>
              <a:t>1</a:t>
            </a:fld>
            <a:endParaRPr lang="zh-CN" altLang="en-US" sz="1300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19459" name="备注占位符 2"/>
          <p:cNvSpPr>
            <a:spLocks noGrp="1"/>
          </p:cNvSpPr>
          <p:nvPr>
            <p:ph type="body"/>
          </p:nvPr>
        </p:nvSpPr>
        <p:spPr>
          <a:noFill/>
          <a:ln>
            <a:noFill/>
          </a:ln>
        </p:spPr>
        <p:txBody>
          <a:bodyPr wrap="square" lIns="99048" tIns="49524" rIns="99048" bIns="49524" anchor="t" anchorCtr="0"/>
          <a:lstStyle/>
          <a:p>
            <a:pPr lvl="0" eaLnBrk="1" hangingPunct="1">
              <a:spcBef>
                <a:spcPct val="0"/>
              </a:spcBef>
            </a:pPr>
            <a:endParaRPr lang="zh-CN" altLang="en-US" dirty="0"/>
          </a:p>
        </p:txBody>
      </p:sp>
      <p:sp>
        <p:nvSpPr>
          <p:cNvPr id="19460" name="灯片编号占位符 3"/>
          <p:cNvSpPr txBox="1">
            <a:spLocks noGrp="1"/>
          </p:cNvSpPr>
          <p:nvPr>
            <p:ph type="sldNum" sz="quarter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 anchorCtr="0"/>
          <a:lstStyle/>
          <a:p>
            <a:pPr lvl="0" algn="r" eaLnBrk="1" hangingPunct="1"/>
            <a:fld id="{9A0DB2DC-4C9A-4742-B13C-FB6460FD3503}" type="slidenum">
              <a:rPr lang="zh-CN" altLang="en-US" sz="1300" dirty="0">
                <a:latin typeface="Calibri" panose="020F0502020204030204" pitchFamily="34" charset="0"/>
              </a:rPr>
              <a:pPr lvl="0" algn="r" eaLnBrk="1" hangingPunct="1"/>
              <a:t>2</a:t>
            </a:fld>
            <a:endParaRPr lang="zh-CN" altLang="en-US" sz="1300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5670" fontAlgn="base">
              <a:spcBef>
                <a:spcPct val="0"/>
              </a:spcBef>
              <a:spcAft>
                <a:spcPct val="0"/>
              </a:spcAft>
              <a:defRPr/>
            </a:pPr>
            <a:fld id="{9A8DA246-98EF-419B-BA32-FD9B5D9F377F}" type="slidenum">
              <a:rPr kumimoji="1" lang="zh-TW" altLang="en-US" sz="1200">
                <a:solidFill>
                  <a:srgbClr val="000000"/>
                </a:solidFill>
                <a:latin typeface="Times New Roman" panose="02020603050405020304" pitchFamily="18" charset="0"/>
                <a:ea typeface="PMingLiU" panose="02020500000000000000" pitchFamily="18" charset="-120"/>
              </a:rPr>
              <a:pPr defTabSz="915670" fontAlgn="base">
                <a:spcBef>
                  <a:spcPct val="0"/>
                </a:spcBef>
                <a:spcAft>
                  <a:spcPct val="0"/>
                </a:spcAft>
                <a:defRPr/>
              </a:pPr>
              <a:t>7</a:t>
            </a:fld>
            <a:endParaRPr kumimoji="1" lang="zh-TW" altLang="en-US" sz="1200">
              <a:solidFill>
                <a:srgbClr val="000000"/>
              </a:solidFill>
              <a:latin typeface="Times New Roman" panose="02020603050405020304" pitchFamily="18" charset="0"/>
              <a:ea typeface="PMingLiU" panose="02020500000000000000" pitchFamily="18" charset="-12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5670" fontAlgn="base">
              <a:spcBef>
                <a:spcPct val="0"/>
              </a:spcBef>
              <a:spcAft>
                <a:spcPct val="0"/>
              </a:spcAft>
              <a:defRPr/>
            </a:pPr>
            <a:fld id="{9A8DA246-98EF-419B-BA32-FD9B5D9F377F}" type="slidenum">
              <a:rPr kumimoji="1" lang="zh-TW" altLang="en-US" sz="1200">
                <a:solidFill>
                  <a:srgbClr val="000000"/>
                </a:solidFill>
                <a:latin typeface="Times New Roman" panose="02020603050405020304" pitchFamily="18" charset="0"/>
                <a:ea typeface="PMingLiU" panose="02020500000000000000" pitchFamily="18" charset="-120"/>
              </a:rPr>
              <a:pPr defTabSz="915670" fontAlgn="base">
                <a:spcBef>
                  <a:spcPct val="0"/>
                </a:spcBef>
                <a:spcAft>
                  <a:spcPct val="0"/>
                </a:spcAft>
                <a:defRPr/>
              </a:pPr>
              <a:t>8</a:t>
            </a:fld>
            <a:endParaRPr kumimoji="1" lang="zh-TW" altLang="en-US" sz="1200">
              <a:solidFill>
                <a:srgbClr val="000000"/>
              </a:solidFill>
              <a:latin typeface="Times New Roman" panose="02020603050405020304" pitchFamily="18" charset="0"/>
              <a:ea typeface="PMingLiU" panose="02020500000000000000" pitchFamily="18" charset="-12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5670" fontAlgn="base">
              <a:spcBef>
                <a:spcPct val="0"/>
              </a:spcBef>
              <a:spcAft>
                <a:spcPct val="0"/>
              </a:spcAft>
              <a:defRPr/>
            </a:pPr>
            <a:fld id="{9A8DA246-98EF-419B-BA32-FD9B5D9F377F}" type="slidenum">
              <a:rPr kumimoji="1" lang="zh-TW" altLang="en-US" sz="1200">
                <a:solidFill>
                  <a:srgbClr val="000000"/>
                </a:solidFill>
                <a:latin typeface="Times New Roman" panose="02020603050405020304" pitchFamily="18" charset="0"/>
                <a:ea typeface="PMingLiU" panose="02020500000000000000" pitchFamily="18" charset="-120"/>
              </a:rPr>
              <a:pPr defTabSz="915670" fontAlgn="base">
                <a:spcBef>
                  <a:spcPct val="0"/>
                </a:spcBef>
                <a:spcAft>
                  <a:spcPct val="0"/>
                </a:spcAft>
                <a:defRPr/>
              </a:pPr>
              <a:t>10</a:t>
            </a:fld>
            <a:endParaRPr kumimoji="1" lang="zh-TW" altLang="en-US" sz="1200">
              <a:solidFill>
                <a:srgbClr val="000000"/>
              </a:solidFill>
              <a:latin typeface="Times New Roman" panose="02020603050405020304" pitchFamily="18" charset="0"/>
              <a:ea typeface="PMingLiU" panose="02020500000000000000" pitchFamily="18" charset="-12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5670" fontAlgn="base">
              <a:spcBef>
                <a:spcPct val="0"/>
              </a:spcBef>
              <a:spcAft>
                <a:spcPct val="0"/>
              </a:spcAft>
              <a:defRPr/>
            </a:pPr>
            <a:fld id="{9A8DA246-98EF-419B-BA32-FD9B5D9F377F}" type="slidenum">
              <a:rPr kumimoji="1" lang="zh-TW" altLang="en-US" sz="1200">
                <a:solidFill>
                  <a:srgbClr val="000000"/>
                </a:solidFill>
                <a:latin typeface="Times New Roman" panose="02020603050405020304" pitchFamily="18" charset="0"/>
                <a:ea typeface="PMingLiU" panose="02020500000000000000" pitchFamily="18" charset="-120"/>
              </a:rPr>
              <a:pPr defTabSz="915670" fontAlgn="base">
                <a:spcBef>
                  <a:spcPct val="0"/>
                </a:spcBef>
                <a:spcAft>
                  <a:spcPct val="0"/>
                </a:spcAft>
                <a:defRPr/>
              </a:pPr>
              <a:t>11</a:t>
            </a:fld>
            <a:endParaRPr kumimoji="1" lang="zh-TW" altLang="en-US" sz="1200">
              <a:solidFill>
                <a:srgbClr val="000000"/>
              </a:solidFill>
              <a:latin typeface="Times New Roman" panose="02020603050405020304" pitchFamily="18" charset="0"/>
              <a:ea typeface="PMingLiU" panose="02020500000000000000" pitchFamily="18" charset="-12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63500" y="762000"/>
            <a:ext cx="6640513" cy="3735388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A8DA246-98EF-419B-BA32-FD9B5D9F377F}" type="slidenum">
              <a:rPr lang="zh-TW" altLang="en-US" smtClean="0"/>
              <a:pPr>
                <a:defRPr/>
              </a:pPr>
              <a:t>26</a:t>
            </a:fld>
            <a:endParaRPr lang="zh-TW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0"/>
            <a:ext cx="10363200" cy="1440179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399" cy="1714500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 algn="l">
              <a:defRPr lang="zh-HK" altLang="en-US" sz="1600" b="1" dirty="0">
                <a:solidFill>
                  <a:srgbClr val="0066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zh-TW" altLang="en-US" dirty="0" smtClean="0"/>
              <a:t>按一下以編輯母片標題樣式</a:t>
            </a:r>
            <a:endParaRPr lang="zh-HK" altLang="en-US" dirty="0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marL="342900" indent="-342900">
              <a:buFont typeface="Wingdings" panose="05000000000000000000" pitchFamily="2" charset="2"/>
              <a:buChar char="l"/>
              <a:defRPr sz="1600">
                <a:solidFill>
                  <a:srgbClr val="000000"/>
                </a:solidFill>
                <a:latin typeface="Verdana" panose="020B0604030504040204" pitchFamily="34" charset="0"/>
                <a:cs typeface="Verdana" panose="020B0604030504040204" pitchFamily="34" charset="0"/>
              </a:defRPr>
            </a:lvl1pPr>
            <a:lvl2pPr>
              <a:defRPr sz="1600">
                <a:solidFill>
                  <a:srgbClr val="000000"/>
                </a:solidFill>
                <a:latin typeface="Verdana" panose="020B0604030504040204" pitchFamily="34" charset="0"/>
                <a:cs typeface="Verdana" panose="020B0604030504040204" pitchFamily="34" charset="0"/>
              </a:defRPr>
            </a:lvl2pPr>
            <a:lvl3pPr>
              <a:defRPr sz="1600">
                <a:solidFill>
                  <a:srgbClr val="000000"/>
                </a:solidFill>
                <a:latin typeface="Verdana" panose="020B0604030504040204" pitchFamily="34" charset="0"/>
                <a:cs typeface="Verdana" panose="020B0604030504040204" pitchFamily="34" charset="0"/>
              </a:defRPr>
            </a:lvl3pPr>
            <a:lvl4pPr>
              <a:defRPr sz="1600">
                <a:solidFill>
                  <a:srgbClr val="000000"/>
                </a:solidFill>
                <a:latin typeface="Verdana" panose="020B0604030504040204" pitchFamily="34" charset="0"/>
                <a:cs typeface="Verdana" panose="020B0604030504040204" pitchFamily="34" charset="0"/>
              </a:defRPr>
            </a:lvl4pPr>
            <a:lvl5pPr>
              <a:defRPr sz="1600">
                <a:solidFill>
                  <a:srgbClr val="000000"/>
                </a:solidFill>
                <a:latin typeface="Verdana" panose="020B0604030504040204" pitchFamily="34" charset="0"/>
                <a:cs typeface="Verdana" panose="020B0604030504040204" pitchFamily="34" charset="0"/>
              </a:defRPr>
            </a:lvl5pPr>
          </a:lstStyle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HK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140D6EFA-D384-4829-878A-28B31D71B9F1}" type="slidenum">
              <a:rPr lang="zh-TW" altLang="en-US" smtClean="0"/>
              <a:pPr>
                <a:defRPr/>
              </a:pPr>
              <a:t>‹#›</a:t>
            </a:fld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TW" altLang="en-US" smtClean="0"/>
              <a:t>按一下以編輯母片標題樣式</a:t>
            </a:r>
            <a:endParaRPr lang="zh-HK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ED059C-310E-4571-A136-A51FA7270550}" type="slidenum">
              <a:rPr lang="zh-TW" altLang="en-US" smtClean="0"/>
              <a:pPr>
                <a:defRPr/>
              </a:pPr>
              <a:t>‹#›</a:t>
            </a:fld>
            <a:endParaRPr lang="zh-TW" altLang="en-US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HK" altLang="en-US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HK" altLang="en-US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HK" altLang="en-US"/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4630B6F-59E3-4CE5-96E2-9364D8215693}" type="slidenum">
              <a:rPr lang="zh-TW" altLang="en-US" smtClean="0"/>
              <a:pPr>
                <a:defRPr/>
              </a:pPr>
              <a:t>‹#›</a:t>
            </a:fld>
            <a:endParaRPr lang="zh-TW" altLang="en-US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TW" altLang="en-US" smtClean="0"/>
              <a:t>按一下以編輯母片標題樣式</a:t>
            </a:r>
            <a:endParaRPr lang="zh-HK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HK" altLang="en-US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HK" altLang="en-US"/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D4868DC-4792-4D1F-A130-ED2E45416268}" type="slidenum">
              <a:rPr lang="zh-TW" altLang="en-US" smtClean="0"/>
              <a:pPr>
                <a:defRPr/>
              </a:pPr>
              <a:t>‹#›</a:t>
            </a:fld>
            <a:endParaRPr lang="zh-TW" altLang="en-US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HK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B781CF8-59E7-4454-B14A-C643E0AF2202}" type="slidenum">
              <a:rPr lang="zh-TW" altLang="en-US" smtClean="0"/>
              <a:pPr>
                <a:defRPr/>
              </a:pPr>
              <a:t>‹#›</a:t>
            </a:fld>
            <a:endParaRPr lang="zh-TW" alt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4D9B62-48E0-4369-9BED-A5041D682B09}" type="slidenum">
              <a:rPr lang="zh-TW" altLang="en-US" smtClean="0"/>
              <a:pPr>
                <a:defRPr/>
              </a:pPr>
              <a:t>‹#›</a:t>
            </a:fld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HK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HK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AA33B2E-9E24-4D13-B88E-ADD19487A7BA}" type="slidenum">
              <a:rPr lang="zh-TW" altLang="en-US" smtClean="0"/>
              <a:pPr>
                <a:defRPr/>
              </a:pPr>
              <a:t>‹#›</a:t>
            </a:fld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HK" altLang="en-US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HK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42D2B97-3A70-4A43-A9BD-4CCFF55E7E9A}" type="slidenum">
              <a:rPr lang="zh-TW" altLang="en-US" smtClean="0"/>
              <a:pPr>
                <a:defRPr/>
              </a:pPr>
              <a:t>‹#›</a:t>
            </a:fld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 dirty="0" smtClean="0"/>
              <a:t>按一下以編輯母片標題樣式</a:t>
            </a:r>
            <a:endParaRPr lang="zh-HK" altLang="en-US" dirty="0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HK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99FC213-C1D6-4CD6-97BB-2AFFC4F5DD37}" type="slidenum">
              <a:rPr lang="zh-TW" altLang="en-US" smtClean="0"/>
              <a:pPr>
                <a:defRPr/>
              </a:pPr>
              <a:t>‹#›</a:t>
            </a:fld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TW" altLang="en-US" smtClean="0"/>
              <a:t>按一下以編輯母片標題樣式</a:t>
            </a:r>
            <a:endParaRPr lang="zh-HK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HK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673DF93-62D0-44AF-ACAD-2D3D915B6A08}" type="slidenum">
              <a:rPr lang="zh-TW" altLang="en-US" smtClean="0"/>
              <a:pPr>
                <a:defRPr/>
              </a:pPr>
              <a:t>‹#›</a:t>
            </a:fld>
            <a:endParaRPr lang="zh-TW" alt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0"/>
            <a:ext cx="3901439" cy="342900"/>
          </a:xfrm>
          <a:prstGeom prst="rect">
            <a:avLst/>
          </a:prstGeom>
        </p:spPr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 smtClean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0" y="1577340"/>
            <a:ext cx="5303520" cy="4526280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79" y="1577340"/>
            <a:ext cx="5303520" cy="4526280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bk object 21"/>
          <p:cNvSpPr/>
          <p:nvPr/>
        </p:nvSpPr>
        <p:spPr>
          <a:xfrm>
            <a:off x="1244538" y="1015156"/>
            <a:ext cx="451672" cy="892892"/>
          </a:xfrm>
          <a:custGeom>
            <a:avLst/>
            <a:gdLst/>
            <a:ahLst/>
            <a:cxnLst/>
            <a:rect l="l" t="t" r="r" b="b"/>
            <a:pathLst>
              <a:path w="451672" h="892892">
                <a:moveTo>
                  <a:pt x="40" y="892892"/>
                </a:moveTo>
                <a:lnTo>
                  <a:pt x="0" y="545013"/>
                </a:lnTo>
                <a:lnTo>
                  <a:pt x="451672" y="0"/>
                </a:lnTo>
                <a:lnTo>
                  <a:pt x="451672" y="347928"/>
                </a:lnTo>
                <a:lnTo>
                  <a:pt x="40" y="8928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HK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HK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 smtClean="0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12700"/>
            <a:endParaRPr lang="en-US" sz="600" dirty="0">
              <a:latin typeface="Arial" panose="020B0604020202020204"/>
              <a:cs typeface="Arial" panose="020B0604020202020204"/>
            </a:endParaRPr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 altLang="zh-HK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914400" y="2130429"/>
            <a:ext cx="10363200" cy="1470025"/>
          </a:xfrm>
        </p:spPr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HK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TW" altLang="en-US" smtClean="0"/>
              <a:t>按一下以編輯母片副標題樣式</a:t>
            </a:r>
            <a:endParaRPr lang="zh-HK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 smtClean="0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12700"/>
            <a:endParaRPr lang="en-US" sz="600" dirty="0">
              <a:latin typeface="Arial" panose="020B0604020202020204"/>
              <a:cs typeface="Arial" panose="020B0604020202020204"/>
            </a:endParaRPr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 altLang="zh-HK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2022/6/21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HK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TW" altLang="en-US" smtClean="0"/>
              <a:t>按一下以編輯母片副標題樣式</a:t>
            </a:r>
            <a:endParaRPr lang="zh-HK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altLang="zh-HK" smtClean="0"/>
              <a:pPr/>
              <a:t>‹#›</a:t>
            </a:fld>
            <a:endParaRPr lang="zh-HK" altLang="en-US"/>
          </a:p>
        </p:txBody>
      </p:sp>
      <p:sp>
        <p:nvSpPr>
          <p:cNvPr id="7" name="Rectangle 17"/>
          <p:cNvSpPr>
            <a:spLocks noChangeArrowheads="1"/>
          </p:cNvSpPr>
          <p:nvPr userDrawn="1"/>
        </p:nvSpPr>
        <p:spPr bwMode="auto">
          <a:xfrm>
            <a:off x="5689600" y="3048001"/>
            <a:ext cx="12192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/>
            <a:endParaRPr lang="zh-HK" altLang="en-US" sz="2400"/>
          </a:p>
        </p:txBody>
      </p:sp>
      <p:sp>
        <p:nvSpPr>
          <p:cNvPr id="8" name="Rectangle 19"/>
          <p:cNvSpPr>
            <a:spLocks noChangeArrowheads="1"/>
          </p:cNvSpPr>
          <p:nvPr userDrawn="1"/>
        </p:nvSpPr>
        <p:spPr bwMode="auto">
          <a:xfrm rot="5400000">
            <a:off x="5029200" y="-3429000"/>
            <a:ext cx="2133600" cy="12192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/>
            <a:endParaRPr lang="zh-HK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3.xml"/><Relationship Id="rId10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18738" y="394873"/>
            <a:ext cx="9154523" cy="655362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855821" y="1621217"/>
            <a:ext cx="10480357" cy="1799607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</p:sldLayoutIdLst>
  <p:hf hdr="0" ftr="0" dt="0"/>
  <p:txStyles>
    <p:titleStyle/>
    <p:bodyStyle/>
    <p:otherStyle/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 smtClean="0"/>
              <a:t>按一下以編輯母片標題樣式</a:t>
            </a:r>
            <a:endParaRPr lang="zh-HK" altLang="en-US" dirty="0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  <a:r>
              <a:rPr lang="en-US" altLang="zh-TW" dirty="0" smtClean="0"/>
              <a:t>  </a:t>
            </a:r>
            <a:endParaRPr lang="zh-TW" altLang="en-US" dirty="0" smtClean="0"/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HK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E1ED059C-310E-4571-A136-A51FA7270550}" type="slidenum">
              <a:rPr lang="zh-TW" altLang="en-US" smtClean="0"/>
              <a:pPr>
                <a:defRPr/>
              </a:pPr>
              <a:t>‹#›</a:t>
            </a:fld>
            <a:endParaRPr lang="zh-TW" altLang="en-US" dirty="0"/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0" y="0"/>
            <a:ext cx="121920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/>
            <a:endParaRPr lang="zh-HK" altLang="en-US" sz="2400"/>
          </a:p>
        </p:txBody>
      </p:sp>
      <p:sp>
        <p:nvSpPr>
          <p:cNvPr id="8" name="Rectangle 13"/>
          <p:cNvSpPr>
            <a:spLocks noChangeArrowheads="1"/>
          </p:cNvSpPr>
          <p:nvPr/>
        </p:nvSpPr>
        <p:spPr bwMode="auto">
          <a:xfrm>
            <a:off x="5683251" y="3086101"/>
            <a:ext cx="12192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/>
            <a:endParaRPr lang="zh-HK" altLang="en-US" sz="240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8" r:id="rId1"/>
    <p:sldLayoutId id="2147483659" r:id="rId2"/>
    <p:sldLayoutId id="2147483660" r:id="rId3"/>
    <p:sldLayoutId id="2147483661" r:id="rId4"/>
    <p:sldLayoutId id="2147483662" r:id="rId5"/>
    <p:sldLayoutId id="2147483663" r:id="rId6"/>
    <p:sldLayoutId id="2147483664" r:id="rId7"/>
    <p:sldLayoutId id="2147483665" r:id="rId8"/>
    <p:sldLayoutId id="2147483666" r:id="rId9"/>
    <p:sldLayoutId id="2147483667" r:id="rId10"/>
    <p:sldLayoutId id="2147483668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spcBef>
          <a:spcPct val="0"/>
        </a:spcBef>
        <a:buNone/>
        <a:defRPr lang="zh-HK" altLang="en-US" sz="1600" b="1" kern="1200" dirty="0">
          <a:solidFill>
            <a:srgbClr val="0066FF"/>
          </a:solidFill>
          <a:latin typeface="Verdana" panose="020B0604030504040204" pitchFamily="34" charset="0"/>
          <a:ea typeface="+mj-ea"/>
          <a:cs typeface="Verdana" panose="020B0604030504040204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1600" kern="1200" baseline="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16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16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HK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3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10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4.xml"/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12" Type="http://schemas.microsoft.com/office/2007/relationships/diagramDrawing" Target="../diagrams/drawing4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3.xml"/><Relationship Id="rId6" Type="http://schemas.openxmlformats.org/officeDocument/2006/relationships/diagramColors" Target="../diagrams/colors3.xml"/><Relationship Id="rId11" Type="http://schemas.openxmlformats.org/officeDocument/2006/relationships/diagramColors" Target="../diagrams/colors4.xml"/><Relationship Id="rId5" Type="http://schemas.openxmlformats.org/officeDocument/2006/relationships/diagramQuickStyle" Target="../diagrams/quickStyle3.xml"/><Relationship Id="rId10" Type="http://schemas.openxmlformats.org/officeDocument/2006/relationships/diagramQuickStyle" Target="../diagrams/quickStyle4.xml"/><Relationship Id="rId4" Type="http://schemas.openxmlformats.org/officeDocument/2006/relationships/diagramLayout" Target="../diagrams/layout3.xml"/><Relationship Id="rId9" Type="http://schemas.openxmlformats.org/officeDocument/2006/relationships/diagramLayout" Target="../diagrams/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13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7.xml"/><Relationship Id="rId2" Type="http://schemas.openxmlformats.org/officeDocument/2006/relationships/diagramData" Target="../diagrams/data7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7.xml"/><Relationship Id="rId5" Type="http://schemas.openxmlformats.org/officeDocument/2006/relationships/diagramColors" Target="../diagrams/colors7.xml"/><Relationship Id="rId4" Type="http://schemas.openxmlformats.org/officeDocument/2006/relationships/diagramQuickStyle" Target="../diagrams/quickStyle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9525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lIns="19013" tIns="19013" rIns="19013" bIns="19013" anchor="ctr"/>
          <a:lstStyle/>
          <a:p>
            <a:pPr marL="0" marR="0" lvl="0" indent="0" algn="l" defTabSz="22796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495" b="0" i="0" u="none" strike="noStrike" kern="1200" cap="none" spc="0" normalizeH="0" baseline="0" noProof="1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ea typeface="Gill Sans"/>
              <a:cs typeface="Gill Sans"/>
              <a:sym typeface="Gill Sans"/>
            </a:endParaRPr>
          </a:p>
        </p:txBody>
      </p:sp>
      <p:grpSp>
        <p:nvGrpSpPr>
          <p:cNvPr id="8195" name="组合 8"/>
          <p:cNvGrpSpPr/>
          <p:nvPr/>
        </p:nvGrpSpPr>
        <p:grpSpPr>
          <a:xfrm>
            <a:off x="8623300" y="-1060450"/>
            <a:ext cx="1754188" cy="175577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112" y="-575525"/>
              <a:ext cx="1145559" cy="1146596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1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5" y="-1217902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1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0" y="1772816"/>
            <a:ext cx="12192000" cy="2884661"/>
          </a:xfrm>
          <a:prstGeom prst="rect">
            <a:avLst/>
          </a:prstGeom>
          <a:solidFill>
            <a:srgbClr val="0070C0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srgbClr val="2C89CA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197" name="矩形 259"/>
          <p:cNvSpPr/>
          <p:nvPr/>
        </p:nvSpPr>
        <p:spPr>
          <a:xfrm>
            <a:off x="2198688" y="5011738"/>
            <a:ext cx="7793037" cy="812165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pPr algn="ctr" eaLnBrk="1" hangingPunct="1">
              <a:spcBef>
                <a:spcPct val="20000"/>
              </a:spcBef>
            </a:pPr>
            <a:r>
              <a:rPr lang="en-US" altLang="zh-CN" sz="2400" b="1" dirty="0" smtClean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18:30-20:30 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Beijing Time</a:t>
            </a:r>
          </a:p>
          <a:p>
            <a:pPr algn="ctr" eaLnBrk="1" hangingPunct="1">
              <a:spcBef>
                <a:spcPct val="20000"/>
              </a:spcBef>
            </a:pPr>
            <a:r>
              <a:rPr lang="en-US" altLang="zh-CN" sz="2400" b="1" dirty="0" smtClean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23 June 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2022</a:t>
            </a:r>
          </a:p>
        </p:txBody>
      </p:sp>
      <p:pic>
        <p:nvPicPr>
          <p:cNvPr id="8198" name="图片 14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300" y="266700"/>
            <a:ext cx="1036638" cy="1041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8199" name="图片 15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495425" y="736600"/>
            <a:ext cx="4786313" cy="147638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</p:pic>
      <p:sp>
        <p:nvSpPr>
          <p:cNvPr id="5" name="矩形 259"/>
          <p:cNvSpPr>
            <a:spLocks noChangeArrowheads="1"/>
          </p:cNvSpPr>
          <p:nvPr/>
        </p:nvSpPr>
        <p:spPr bwMode="auto">
          <a:xfrm>
            <a:off x="-192087" y="2360294"/>
            <a:ext cx="12576175" cy="171069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lvl="0" algn="ctr" eaLnBrk="1" hangingPunct="1">
              <a:buNone/>
              <a:defRPr/>
            </a:pPr>
            <a:r>
              <a:rPr kumimoji="0" lang="en-US" altLang="zh-CN" sz="4000" b="1" i="0" u="none" strike="noStrike" kern="1200" cap="none" spc="0" normalizeH="0" baseline="0" noProof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Calibri" panose="020F0502020204030204" pitchFamily="34" charset="0"/>
              </a:rPr>
              <a:t> </a:t>
            </a:r>
            <a:r>
              <a:rPr lang="en-US" altLang="zh-CN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Better Connection for a Better Future</a:t>
            </a:r>
            <a:endParaRPr kumimoji="0" lang="en-US" altLang="zh-CN" sz="4400" b="1" i="0" u="none" strike="noStrike" kern="1200" cap="none" spc="0" normalizeH="0" baseline="0" noProof="1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Calibri" panose="020F0502020204030204" pitchFamily="34" charset="0"/>
            </a:endParaRPr>
          </a:p>
          <a:p>
            <a:pPr lvl="0" algn="ctr" eaLnBrk="1" hangingPunct="1">
              <a:buNone/>
              <a:defRPr/>
            </a:pPr>
            <a:r>
              <a:rPr lang="en-US" altLang="zh-CN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BRITACOM Tax Administration Theme Day </a:t>
            </a:r>
          </a:p>
          <a:p>
            <a:pPr lvl="0" algn="ctr" eaLnBrk="1" hangingPunct="1">
              <a:buNone/>
              <a:defRPr/>
            </a:pPr>
            <a:r>
              <a:rPr lang="en-US" altLang="zh-CN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Virtual Seminar</a:t>
            </a:r>
            <a:endParaRPr kumimoji="0" lang="en-US" altLang="zh-CN" sz="2800" b="1" i="0" u="none" strike="noStrike" kern="1200" cap="none" spc="0" normalizeH="0" baseline="0" noProof="1" smtClean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Calibri" panose="020F0502020204030204" pitchFamily="34" charset="0"/>
            </a:endParaRP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Tax Compliance Process </a:t>
            </a:r>
            <a:endParaRPr lang="zh-HK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09600" y="1417638"/>
            <a:ext cx="10972800" cy="4632325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HK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Charge of tax governed by legislation   </a:t>
            </a:r>
            <a:endParaRPr lang="en-US" altLang="zh-TW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Not self-assessment system</a:t>
            </a:r>
          </a:p>
          <a:p>
            <a:pPr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Tax returns issued to taxpayers after the end of each fiscal year for reporting chargeable income/profits</a:t>
            </a:r>
          </a:p>
          <a:p>
            <a:pPr lvl="1"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Tax Return – Individuals for reporting employment income, profits from sole-proprietorship businesses and rental income from solely owned properties</a:t>
            </a:r>
          </a:p>
          <a:p>
            <a:pPr lvl="1"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Property Tax Return for reporting rental income from jointly owned properties</a:t>
            </a:r>
          </a:p>
          <a:p>
            <a:pPr lvl="1"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Profits Tax Return for reporting profits from partnerships and corporations</a:t>
            </a:r>
          </a:p>
          <a:p>
            <a:pPr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Taxpayer’s obligation to inform chargeability to tax   </a:t>
            </a:r>
          </a:p>
          <a:p>
            <a:pPr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Adopt “Assess First Audit Later” approach for raising tax assessments</a:t>
            </a:r>
          </a:p>
          <a:p>
            <a:pPr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Risk-based approach in selecting cases for detailed examination</a:t>
            </a:r>
          </a:p>
          <a:p>
            <a:pPr>
              <a:spcAft>
                <a:spcPts val="600"/>
              </a:spcAft>
            </a:pPr>
            <a:endParaRPr lang="en-US" altLang="zh-TW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endParaRPr lang="zh-HK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solidFill>
                  <a:srgbClr val="000000"/>
                </a:solidFill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10</a:t>
            </a:fld>
            <a:endParaRPr lang="zh-HK" altLang="en-US" sz="1600" dirty="0">
              <a:solidFill>
                <a:srgbClr val="000000"/>
              </a:solidFill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10972800" cy="1143000"/>
          </a:xfrm>
        </p:spPr>
        <p:txBody>
          <a:bodyPr>
            <a:normAutofit/>
          </a:bodyPr>
          <a:lstStyle/>
          <a:p>
            <a:r>
              <a:rPr lang="en-US" altLang="zh-TW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Tools Available to Taxpayers</a:t>
            </a:r>
            <a:endParaRPr lang="zh-HK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09600" y="1244359"/>
            <a:ext cx="10972800" cy="4938713"/>
          </a:xfrm>
        </p:spPr>
        <p:txBody>
          <a:bodyPr>
            <a:norm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  <a:buSzPct val="100000"/>
            </a:pPr>
            <a:r>
              <a:rPr lang="en-US" altLang="zh-HK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Objection and appeal channel for tax assessments</a:t>
            </a:r>
          </a:p>
          <a:p>
            <a:pPr>
              <a:spcBef>
                <a:spcPts val="1200"/>
              </a:spcBef>
              <a:spcAft>
                <a:spcPts val="1200"/>
              </a:spcAft>
              <a:buSzPct val="100000"/>
            </a:pPr>
            <a:r>
              <a:rPr lang="en-US" altLang="zh-HK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Judicial review on administrative </a:t>
            </a:r>
            <a:r>
              <a:rPr lang="en-US" altLang="zh-HK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decisions</a:t>
            </a:r>
            <a:endParaRPr lang="en-US" altLang="zh-TW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Make use of technology to enhance taxpayer services and improve tax compliance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Electronic filing of profits tax returns via eTAX platform for small businesses satisfying certain conditions (Note: to be extended to other businesses upon enhancement of the eTAX platform in 2023)  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Fillable PDF public forms with automatic generation of QR codes for data capturing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e-Stamping of property documents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Business registration e-services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Electronic payments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Chatbot “Iris” answering general queries relating to tax on individuals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Designated email accounts for communication on specific tax matters</a:t>
            </a:r>
          </a:p>
          <a:p>
            <a:pPr>
              <a:spcAft>
                <a:spcPts val="600"/>
              </a:spcAft>
            </a:pPr>
            <a:endParaRPr lang="en-US" altLang="zh-TW" dirty="0" smtClean="0">
              <a:ea typeface="Verdana" panose="020B0604030504040204" pitchFamily="34" charset="0"/>
            </a:endParaRPr>
          </a:p>
          <a:p>
            <a:pPr lvl="1">
              <a:spcAft>
                <a:spcPts val="600"/>
              </a:spcAft>
            </a:pPr>
            <a:endParaRPr lang="en-US" altLang="zh-TW" dirty="0" smtClean="0">
              <a:ea typeface="Verdana" panose="020B0604030504040204" pitchFamily="34" charset="0"/>
            </a:endParaRPr>
          </a:p>
          <a:p>
            <a:pPr lvl="1">
              <a:spcAft>
                <a:spcPts val="600"/>
              </a:spcAft>
            </a:pPr>
            <a:endParaRPr lang="en-US" altLang="zh-TW" dirty="0" smtClean="0">
              <a:ea typeface="Verdana" panose="020B0604030504040204" pitchFamily="34" charset="0"/>
            </a:endParaRPr>
          </a:p>
          <a:p>
            <a:endParaRPr lang="zh-HK" altLang="en-US" dirty="0"/>
          </a:p>
        </p:txBody>
      </p:sp>
      <p:sp>
        <p:nvSpPr>
          <p:cNvPr id="5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solidFill>
                  <a:srgbClr val="000000"/>
                </a:solidFill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11</a:t>
            </a:fld>
            <a:endParaRPr lang="zh-HK" altLang="en-US" sz="1600" dirty="0">
              <a:solidFill>
                <a:srgbClr val="000000"/>
              </a:solidFill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  <p:sp>
        <p:nvSpPr>
          <p:cNvPr id="5" name="文字方塊 4"/>
          <p:cNvSpPr txBox="1"/>
          <p:nvPr/>
        </p:nvSpPr>
        <p:spPr>
          <a:xfrm>
            <a:off x="2062155" y="2967328"/>
            <a:ext cx="8305800" cy="2030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HK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Part 3</a:t>
            </a:r>
          </a:p>
          <a:p>
            <a:pPr algn="ctr"/>
            <a:endParaRPr lang="en-US" altLang="zh-HK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altLang="zh-HK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Tax Services</a:t>
            </a:r>
            <a:endParaRPr lang="zh-HK" altLang="en-US" sz="4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12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563562"/>
          </a:xfrm>
        </p:spPr>
        <p:txBody>
          <a:bodyPr>
            <a:normAutofit/>
          </a:bodyPr>
          <a:lstStyle/>
          <a:p>
            <a:pPr algn="ctr"/>
            <a:r>
              <a:rPr lang="en-US" altLang="zh-HK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Tax by the Law, Service from the Heart</a:t>
            </a:r>
            <a:endParaRPr lang="zh-HK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74913" y="870674"/>
            <a:ext cx="10907487" cy="653326"/>
          </a:xfrm>
        </p:spPr>
        <p:txBody>
          <a:bodyPr>
            <a:noAutofit/>
          </a:bodyPr>
          <a:lstStyle/>
          <a:p>
            <a:r>
              <a:rPr lang="en-US" altLang="zh-HK" sz="1800" dirty="0">
                <a:solidFill>
                  <a:srgbClr val="C00000"/>
                </a:solidFill>
              </a:rPr>
              <a:t>We aim at playing an important role as an excellent tax administration in promoting Hong Kong’s prosperity and stability and developing a customer-oriented culture for delivering services to taxpayers</a:t>
            </a:r>
            <a:endParaRPr lang="zh-HK" altLang="en-US" sz="1800" dirty="0">
              <a:solidFill>
                <a:srgbClr val="C00000"/>
              </a:solidFill>
            </a:endParaRPr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0D4868DC-4792-4D1F-A130-ED2E45416268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Calibri" panose="020F0502020204030204"/>
                <a:ea typeface="PMingLiU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t>13</a:t>
            </a:fld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Calibri" panose="020F0502020204030204"/>
              <a:ea typeface="PMingLiU" panose="02020500000000000000" pitchFamily="18" charset="-120"/>
              <a:cs typeface="+mn-cs"/>
            </a:endParaRPr>
          </a:p>
        </p:txBody>
      </p:sp>
      <p:graphicFrame>
        <p:nvGraphicFramePr>
          <p:cNvPr id="10" name="資料庫圖表 9"/>
          <p:cNvGraphicFramePr/>
          <p:nvPr/>
        </p:nvGraphicFramePr>
        <p:xfrm>
          <a:off x="2438400" y="1639360"/>
          <a:ext cx="6705600" cy="508211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563562"/>
          </a:xfrm>
        </p:spPr>
        <p:txBody>
          <a:bodyPr>
            <a:normAutofit/>
          </a:bodyPr>
          <a:lstStyle/>
          <a:p>
            <a:pPr algn="ctr"/>
            <a:r>
              <a:rPr lang="en-US" altLang="zh-HK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Transparency and Certainty</a:t>
            </a:r>
            <a:endParaRPr lang="zh-HK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7" name="資料庫圖表 6"/>
          <p:cNvGraphicFramePr/>
          <p:nvPr/>
        </p:nvGraphicFramePr>
        <p:xfrm>
          <a:off x="457200" y="1150410"/>
          <a:ext cx="11125200" cy="55710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6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solidFill>
                  <a:srgbClr val="000000"/>
                </a:solidFill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14</a:t>
            </a:fld>
            <a:endParaRPr lang="zh-HK" altLang="en-US" sz="1600" dirty="0">
              <a:solidFill>
                <a:srgbClr val="000000"/>
              </a:solidFill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文字方塊 2"/>
          <p:cNvSpPr txBox="1"/>
          <p:nvPr/>
        </p:nvSpPr>
        <p:spPr>
          <a:xfrm>
            <a:off x="609600" y="4191000"/>
            <a:ext cx="3124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2880" indent="-182880">
              <a:buSzPct val="60000"/>
              <a:buFont typeface="Wingdings" panose="05000000000000000000" pitchFamily="2" charset="2"/>
              <a:buChar char="l"/>
            </a:pPr>
            <a:r>
              <a:rPr lang="en-US" altLang="zh-HK" sz="1600" dirty="0">
                <a:solidFill>
                  <a:srgbClr val="C00000"/>
                </a:solidFill>
              </a:rPr>
              <a:t>A person may apply  to the IRD for a ruling on how the tax law applies to the person or the arrangement specified in the person’s application</a:t>
            </a:r>
          </a:p>
          <a:p>
            <a:pPr marL="182880" indent="-182880">
              <a:buSzPct val="60000"/>
              <a:buFont typeface="Wingdings" panose="05000000000000000000" pitchFamily="2" charset="2"/>
              <a:buChar char="l"/>
            </a:pPr>
            <a:r>
              <a:rPr lang="en-US" altLang="zh-HK" sz="1600" dirty="0">
                <a:solidFill>
                  <a:srgbClr val="C00000"/>
                </a:solidFill>
              </a:rPr>
              <a:t>Such service provides taxpayers with a degree of certainty and minimises tax disputes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8382000" y="4067889"/>
            <a:ext cx="32004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2880" indent="-182880">
              <a:buSzPct val="60000"/>
              <a:buFont typeface="Wingdings" panose="05000000000000000000" pitchFamily="2" charset="2"/>
              <a:buChar char="l"/>
            </a:pPr>
            <a:r>
              <a:rPr lang="en-US" altLang="zh-HK" sz="1600" dirty="0">
                <a:solidFill>
                  <a:srgbClr val="C00000"/>
                </a:solidFill>
              </a:rPr>
              <a:t>Consequences of not paying tax on time are published on IRD’s website</a:t>
            </a:r>
          </a:p>
          <a:p>
            <a:pPr marL="182880" indent="-182880">
              <a:buSzPct val="60000"/>
              <a:buFont typeface="Wingdings" panose="05000000000000000000" pitchFamily="2" charset="2"/>
              <a:buChar char="l"/>
            </a:pPr>
            <a:r>
              <a:rPr lang="en-US" altLang="zh-HK" sz="1600" dirty="0">
                <a:solidFill>
                  <a:srgbClr val="C00000"/>
                </a:solidFill>
              </a:rPr>
              <a:t>Recovery action: imposition of surcharge, issue of recovery notice to third parties (e.g. employer, banker)</a:t>
            </a:r>
          </a:p>
          <a:p>
            <a:pPr marL="182880" indent="-182880">
              <a:buSzPct val="60000"/>
              <a:buFont typeface="Wingdings" panose="05000000000000000000" pitchFamily="2" charset="2"/>
              <a:buChar char="l"/>
            </a:pPr>
            <a:r>
              <a:rPr lang="en-US" altLang="zh-HK" sz="1600" dirty="0">
                <a:solidFill>
                  <a:srgbClr val="C00000"/>
                </a:solidFill>
              </a:rPr>
              <a:t>May also institute civil jurisdiction </a:t>
            </a:r>
            <a:r>
              <a:rPr lang="en-US" altLang="zh-HK" sz="1600" dirty="0" smtClean="0">
                <a:solidFill>
                  <a:srgbClr val="C00000"/>
                </a:solidFill>
              </a:rPr>
              <a:t>actions </a:t>
            </a:r>
            <a:r>
              <a:rPr lang="en-US" altLang="zh-HK" sz="1600" dirty="0">
                <a:solidFill>
                  <a:srgbClr val="C00000"/>
                </a:solidFill>
              </a:rPr>
              <a:t>against tax </a:t>
            </a:r>
            <a:r>
              <a:rPr lang="en-US" altLang="zh-HK" sz="1600" dirty="0" smtClean="0">
                <a:solidFill>
                  <a:srgbClr val="C00000"/>
                </a:solidFill>
              </a:rPr>
              <a:t>defaulters</a:t>
            </a:r>
            <a:endParaRPr lang="en-US" altLang="zh-HK" sz="16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715962"/>
          </a:xfrm>
        </p:spPr>
        <p:txBody>
          <a:bodyPr>
            <a:normAutofit/>
          </a:bodyPr>
          <a:lstStyle/>
          <a:p>
            <a:pPr algn="ctr"/>
            <a:r>
              <a:rPr lang="en-US" altLang="zh-HK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Performance Pledge</a:t>
            </a:r>
            <a:endParaRPr lang="zh-HK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62668" y="1183992"/>
            <a:ext cx="6881132" cy="639762"/>
          </a:xfrm>
        </p:spPr>
        <p:txBody>
          <a:bodyPr>
            <a:normAutofit fontScale="85000" lnSpcReduction="20000"/>
          </a:bodyPr>
          <a:lstStyle/>
          <a:p>
            <a:r>
              <a:rPr lang="en-US" altLang="zh-HK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 set out the service standards a taxpayer can expect from the IRD</a:t>
            </a:r>
            <a:endParaRPr lang="zh-HK" altLang="en-US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42256" y="2017145"/>
            <a:ext cx="7282544" cy="4704331"/>
          </a:xfrm>
        </p:spPr>
        <p:txBody>
          <a:bodyPr>
            <a:normAutofit/>
          </a:bodyPr>
          <a:lstStyle/>
          <a:p>
            <a:r>
              <a:rPr lang="en-US" altLang="zh-HK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The performance pledge covers the following services:</a:t>
            </a:r>
          </a:p>
          <a:p>
            <a:endParaRPr lang="en-US" altLang="zh-HK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zh-HK" sz="2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zh-HK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zh-HK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altLang="zh-HK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altLang="zh-HK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altLang="zh-HK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altLang="zh-HK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altLang="zh-HK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Standard response time and expected performance</a:t>
            </a:r>
            <a:endParaRPr lang="zh-HK" alt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內容版面配置區 7" descr="Inland Revenue Department Performance Pledge 2022-23 (已保護) - Adobe Acrobat Reader DC (32-bit)"/>
          <p:cNvPicPr>
            <a:picLocks noGrp="1" noChangeAspect="1"/>
          </p:cNvPicPr>
          <p:nvPr>
            <p:ph sz="quarter" idx="4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6862" t="15649" r="40619" b="890"/>
          <a:stretch>
            <a:fillRect/>
          </a:stretch>
        </p:blipFill>
        <p:spPr>
          <a:xfrm>
            <a:off x="8153400" y="1183992"/>
            <a:ext cx="3283743" cy="4568688"/>
          </a:xfrm>
        </p:spPr>
      </p:pic>
      <p:graphicFrame>
        <p:nvGraphicFramePr>
          <p:cNvPr id="10" name="資料庫圖表 9"/>
          <p:cNvGraphicFramePr/>
          <p:nvPr/>
        </p:nvGraphicFramePr>
        <p:xfrm>
          <a:off x="-152400" y="2503714"/>
          <a:ext cx="4953000" cy="309033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11" name="資料庫圖表 10"/>
          <p:cNvGraphicFramePr/>
          <p:nvPr/>
        </p:nvGraphicFramePr>
        <p:xfrm>
          <a:off x="3537856" y="2503714"/>
          <a:ext cx="4953000" cy="309033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9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solidFill>
                  <a:srgbClr val="000000"/>
                </a:solidFill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15</a:t>
            </a:fld>
            <a:endParaRPr lang="zh-HK" altLang="en-US" sz="1600" dirty="0">
              <a:solidFill>
                <a:srgbClr val="000000"/>
              </a:solidFill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639762"/>
          </a:xfrm>
        </p:spPr>
        <p:txBody>
          <a:bodyPr>
            <a:normAutofit/>
          </a:bodyPr>
          <a:lstStyle/>
          <a:p>
            <a:pPr algn="ctr"/>
            <a:r>
              <a:rPr lang="en-US" altLang="zh-HK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IRD Website (www.ird.gov.hk)</a:t>
            </a:r>
            <a:endParaRPr lang="zh-HK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內容版面配置區 4" descr="Inland Revenue Department - 設定檔 1 - Microsoft​ Edge"/>
          <p:cNvPicPr>
            <a:picLocks noGrp="1" noChangeAspect="1"/>
          </p:cNvPicPr>
          <p:nvPr>
            <p:ph idx="1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751" t="861" r="41353" b="658"/>
          <a:stretch>
            <a:fillRect/>
          </a:stretch>
        </p:blipFill>
        <p:spPr>
          <a:xfrm>
            <a:off x="2859314" y="1117827"/>
            <a:ext cx="5867400" cy="54102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solidFill>
                  <a:srgbClr val="000000"/>
                </a:solidFill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16</a:t>
            </a:fld>
            <a:endParaRPr lang="zh-HK" altLang="en-US" sz="1600" dirty="0">
              <a:solidFill>
                <a:srgbClr val="000000"/>
              </a:solidFill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563562"/>
          </a:xfrm>
        </p:spPr>
        <p:txBody>
          <a:bodyPr>
            <a:normAutofit/>
          </a:bodyPr>
          <a:lstStyle/>
          <a:p>
            <a:pPr algn="ctr"/>
            <a:r>
              <a:rPr lang="en-US" altLang="zh-HK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IRD Website (www.ird.gov.hk)</a:t>
            </a:r>
            <a:endParaRPr lang="zh-HK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74913" y="870674"/>
            <a:ext cx="10907487" cy="489234"/>
          </a:xfrm>
        </p:spPr>
        <p:txBody>
          <a:bodyPr>
            <a:noAutofit/>
          </a:bodyPr>
          <a:lstStyle/>
          <a:p>
            <a:r>
              <a:rPr lang="en-US" altLang="zh-HK" sz="18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 effective channel for disseminating tax information and providing electronic services to the public</a:t>
            </a:r>
            <a:endParaRPr lang="zh-HK" altLang="en-US" sz="18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74913" y="1433498"/>
            <a:ext cx="10450287" cy="5119701"/>
          </a:xfrm>
        </p:spPr>
        <p:txBody>
          <a:bodyPr>
            <a:noAutofit/>
          </a:bodyPr>
          <a:lstStyle/>
          <a:p>
            <a:r>
              <a:rPr lang="en-US" altLang="zh-HK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Through the website, members of the public can:</a:t>
            </a:r>
          </a:p>
          <a:p>
            <a:pPr marL="0" indent="0">
              <a:buNone/>
            </a:pPr>
            <a:endParaRPr lang="en-US" altLang="zh-HK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r>
              <a:rPr lang="en-US" altLang="zh-HK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endParaRPr lang="en-US" altLang="zh-HK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zh-HK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zh-HK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altLang="zh-HK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altLang="zh-HK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altLang="zh-HK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altLang="zh-HK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altLang="zh-HK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altLang="zh-HK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ts val="0"/>
              </a:spcBef>
            </a:pPr>
            <a:r>
              <a:rPr lang="en-US" altLang="zh-HK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Thematic content pages for individuals, businesses, property owners, employers, tax representatives, etc.</a:t>
            </a:r>
          </a:p>
          <a:p>
            <a:pPr>
              <a:spcBef>
                <a:spcPts val="0"/>
              </a:spcBef>
            </a:pPr>
            <a:r>
              <a:rPr lang="en-US" altLang="zh-HK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Responsive web design: enables users to have quick and convenient access to tax information</a:t>
            </a:r>
          </a:p>
          <a:p>
            <a:pPr>
              <a:spcBef>
                <a:spcPts val="0"/>
              </a:spcBef>
            </a:pPr>
            <a:r>
              <a:rPr lang="en-US" altLang="zh-HK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Mobile version: facilitates quick and convenient access to tax information anywhere</a:t>
            </a:r>
            <a:endParaRPr lang="zh-HK" alt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1" name="內容版面配置區 10"/>
          <p:cNvGraphicFramePr>
            <a:graphicFrameLocks noGrp="1"/>
          </p:cNvGraphicFramePr>
          <p:nvPr>
            <p:ph sz="quarter" idx="4"/>
          </p:nvPr>
        </p:nvGraphicFramePr>
        <p:xfrm>
          <a:off x="1143000" y="1905000"/>
          <a:ext cx="9677401" cy="32766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8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solidFill>
                  <a:srgbClr val="000000"/>
                </a:solidFill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17</a:t>
            </a:fld>
            <a:endParaRPr lang="zh-HK" altLang="en-US" sz="1600" dirty="0">
              <a:solidFill>
                <a:srgbClr val="000000"/>
              </a:solidFill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639762"/>
          </a:xfrm>
        </p:spPr>
        <p:txBody>
          <a:bodyPr>
            <a:normAutofit/>
          </a:bodyPr>
          <a:lstStyle/>
          <a:p>
            <a:pPr algn="ctr"/>
            <a:r>
              <a:rPr lang="en-US" altLang="zh-HK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Enquiry Services</a:t>
            </a:r>
            <a:endParaRPr lang="zh-HK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" name="內容版面配置區 7"/>
          <p:cNvGraphicFramePr>
            <a:graphicFrameLocks noGrp="1"/>
          </p:cNvGraphicFramePr>
          <p:nvPr>
            <p:ph idx="1"/>
          </p:nvPr>
        </p:nvGraphicFramePr>
        <p:xfrm>
          <a:off x="609600" y="1066800"/>
          <a:ext cx="10972800" cy="4089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57600"/>
                <a:gridCol w="3657600"/>
                <a:gridCol w="3657600"/>
              </a:tblGrid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zh-HK" sz="24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Enquiry Service Centre</a:t>
                      </a:r>
                      <a:endParaRPr lang="zh-HK" alt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HK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One-stop Service</a:t>
                      </a:r>
                      <a:endParaRPr lang="zh-HK" altLang="en-US" sz="1800" dirty="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HK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Telephone Enquiry Service</a:t>
                      </a:r>
                      <a:endParaRPr lang="zh-HK" altLang="en-US" sz="1800" dirty="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HK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Counter Enquiry Service</a:t>
                      </a:r>
                      <a:endParaRPr lang="zh-HK" altLang="en-US" sz="1800" dirty="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bg2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defRPr/>
                      </a:pPr>
                      <a:r>
                        <a:rPr lang="en-US" altLang="zh-TW" sz="160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Equipped with a computer network linked to the IRD’s Knowledge Database to enable our staff to provide an immediate “one-stop” service</a:t>
                      </a:r>
                      <a:endParaRPr lang="zh-TW" altLang="en-US" sz="1600" dirty="0" smtClean="0">
                        <a:solidFill>
                          <a:srgbClr val="00206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endParaRPr lang="zh-HK" altLang="en-US" sz="16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60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Interactive Telephone Enquiry System</a:t>
                      </a: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60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Caller can access on a 24-hour basis to a wide range of tax information by listening</a:t>
                      </a:r>
                      <a:r>
                        <a:rPr lang="en-US" altLang="zh-TW" sz="1600" baseline="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to recorded messages</a:t>
                      </a:r>
                      <a:endParaRPr lang="en-US" altLang="zh-TW" sz="1600" dirty="0" smtClean="0">
                        <a:solidFill>
                          <a:srgbClr val="00206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60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Caller can obtain facsimile copies of information sheets and forms</a:t>
                      </a: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60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The telephones</a:t>
                      </a:r>
                      <a:r>
                        <a:rPr lang="en-US" altLang="zh-TW" sz="1600" baseline="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are manned d</a:t>
                      </a:r>
                      <a:r>
                        <a:rPr lang="en-US" altLang="zh-TW" sz="160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uring</a:t>
                      </a:r>
                      <a:r>
                        <a:rPr lang="en-US" altLang="zh-TW" sz="1600" baseline="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office hours by IRD staff</a:t>
                      </a:r>
                      <a:endParaRPr lang="zh-TW" altLang="en-US" sz="1600" dirty="0" smtClean="0">
                        <a:solidFill>
                          <a:srgbClr val="00206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60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“Leave-and-call-back” facility</a:t>
                      </a:r>
                      <a:endParaRPr lang="zh-TW" altLang="en-US" sz="1600" dirty="0" smtClean="0">
                        <a:solidFill>
                          <a:srgbClr val="00206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60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“Fax-in enquiry” service</a:t>
                      </a:r>
                      <a:endParaRPr lang="zh-TW" altLang="en-US" sz="1600" dirty="0" smtClean="0">
                        <a:solidFill>
                          <a:srgbClr val="00206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endParaRPr lang="zh-HK" altLang="en-US" sz="16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60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Handle enquiries</a:t>
                      </a:r>
                      <a:endParaRPr lang="zh-TW" altLang="en-US" sz="1600" dirty="0" smtClean="0">
                        <a:solidFill>
                          <a:srgbClr val="00206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60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Collect mail items</a:t>
                      </a:r>
                      <a:endParaRPr lang="zh-TW" altLang="en-US" sz="1600" dirty="0" smtClean="0">
                        <a:solidFill>
                          <a:srgbClr val="00206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600" dirty="0" smtClean="0">
                          <a:solidFill>
                            <a:srgbClr val="00206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Issue forms on the spot</a:t>
                      </a:r>
                      <a:endParaRPr lang="zh-TW" altLang="en-US" sz="1600" dirty="0" smtClean="0">
                        <a:solidFill>
                          <a:srgbClr val="00206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endParaRPr lang="zh-HK" altLang="en-US" sz="1600" dirty="0">
                        <a:solidFill>
                          <a:srgbClr val="00206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solidFill>
                  <a:srgbClr val="000000"/>
                </a:solidFill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18</a:t>
            </a:fld>
            <a:endParaRPr lang="zh-HK" altLang="en-US" sz="1600" dirty="0">
              <a:solidFill>
                <a:srgbClr val="000000"/>
              </a:solidFill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487362"/>
          </a:xfrm>
        </p:spPr>
        <p:txBody>
          <a:bodyPr>
            <a:normAutofit/>
          </a:bodyPr>
          <a:lstStyle/>
          <a:p>
            <a:pPr algn="ctr"/>
            <a:r>
              <a:rPr lang="en-US" altLang="zh-HK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Co-operation with Tax Service Providers</a:t>
            </a:r>
            <a:endParaRPr lang="zh-HK" alt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內容版面配置區 5"/>
          <p:cNvGraphicFramePr>
            <a:graphicFrameLocks noGrp="1"/>
          </p:cNvGraphicFramePr>
          <p:nvPr>
            <p:ph idx="1"/>
          </p:nvPr>
        </p:nvGraphicFramePr>
        <p:xfrm>
          <a:off x="457200" y="858587"/>
          <a:ext cx="11125200" cy="557872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34000"/>
                <a:gridCol w="5791200"/>
              </a:tblGrid>
              <a:tr h="509137">
                <a:tc>
                  <a:txBody>
                    <a:bodyPr/>
                    <a:lstStyle/>
                    <a:p>
                      <a:pPr algn="ctr"/>
                      <a:r>
                        <a:rPr lang="en-US" altLang="zh-HK" sz="24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Support</a:t>
                      </a:r>
                      <a:r>
                        <a:rPr lang="en-US" altLang="zh-HK" sz="24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to Tax Service Providers</a:t>
                      </a:r>
                      <a:endParaRPr lang="zh-HK" alt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HK" sz="24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Engagement</a:t>
                      </a:r>
                      <a:r>
                        <a:rPr lang="en-US" altLang="zh-HK" sz="24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of Tax Service Providers</a:t>
                      </a:r>
                      <a:endParaRPr lang="zh-HK" alt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5069592">
                <a:tc>
                  <a:txBody>
                    <a:bodyPr/>
                    <a:lstStyle/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HK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Tax Representatives’ Corner on IRD Website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TW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 provide a handy</a:t>
                      </a:r>
                      <a:r>
                        <a:rPr lang="en-US" altLang="zh-TW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tool for tax service providers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TW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information includes highlights</a:t>
                      </a:r>
                      <a:r>
                        <a:rPr lang="en-US" altLang="zh-TW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of the changes in the latest tax return forms, amendments to tax law, etc.</a:t>
                      </a:r>
                      <a:endParaRPr lang="zh-TW" altLang="en-US" sz="1500" dirty="0" smtClean="0">
                        <a:solidFill>
                          <a:schemeClr val="tx2">
                            <a:lumMod val="7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Block Extension Scheme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TW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 grant authorised tax representatives block extension of time for filing tax returns of their clients</a:t>
                      </a:r>
                      <a:r>
                        <a:rPr lang="en-US" altLang="zh-TW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TW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</a:t>
                      </a:r>
                      <a:endParaRPr lang="zh-TW" altLang="en-US" sz="1500" dirty="0" smtClean="0">
                        <a:solidFill>
                          <a:schemeClr val="tx2">
                            <a:lumMod val="7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Annual Meeting with HKICPA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TW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 hold annual meeting with the Hong Kong Institute of Certified Public Accountants (HKICPA)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TW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 exchange views on tax administration, controversial tax issues and practical matters</a:t>
                      </a:r>
                      <a:endParaRPr lang="zh-TW" altLang="en-US" sz="1500" dirty="0" smtClean="0">
                        <a:solidFill>
                          <a:schemeClr val="tx2">
                            <a:lumMod val="7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Tax Seminars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TW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 deliver seminars organised by HKICPA or other professional bodies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TW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 share the key elements of recent amendments to tax law, updates on assessing practices, and practical experience in handling taxpayers’ claims</a:t>
                      </a:r>
                      <a:endParaRPr lang="zh-TW" altLang="en-US" sz="1500" dirty="0" smtClean="0">
                        <a:solidFill>
                          <a:schemeClr val="tx2">
                            <a:lumMod val="7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endParaRPr lang="zh-HK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Board of Inland Revenue and Users’ Committee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TW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members</a:t>
                      </a:r>
                      <a:r>
                        <a:rPr lang="en-US" altLang="zh-TW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can</a:t>
                      </a:r>
                      <a:r>
                        <a:rPr lang="en-US" altLang="zh-TW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give advice on IRD’s work procedures and practices</a:t>
                      </a: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Board of Review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defRPr/>
                      </a:pPr>
                      <a:r>
                        <a:rPr lang="en-US" altLang="zh-TW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members</a:t>
                      </a:r>
                      <a:r>
                        <a:rPr lang="en-US" altLang="zh-TW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can</a:t>
                      </a:r>
                      <a:r>
                        <a:rPr lang="en-US" altLang="zh-TW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play</a:t>
                      </a:r>
                      <a:r>
                        <a:rPr lang="en-US" altLang="zh-TW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a positive role in enforcement of tax law and arbitration of tax disputes</a:t>
                      </a:r>
                      <a:endParaRPr lang="en-US" altLang="zh-TW" sz="1500" dirty="0" smtClean="0">
                        <a:solidFill>
                          <a:schemeClr val="tx2">
                            <a:lumMod val="7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Joint Liaison</a:t>
                      </a:r>
                      <a:r>
                        <a:rPr lang="en-US" altLang="zh-TW" sz="1800" baseline="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Committee on Taxation (J</a:t>
                      </a:r>
                      <a:r>
                        <a:rPr lang="en-US" altLang="zh-TW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LCT)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TW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the HKSAR Government consults the JLCT regularly on taxation policy and implementation of tax</a:t>
                      </a:r>
                      <a:r>
                        <a:rPr lang="en-US" altLang="zh-TW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law</a:t>
                      </a:r>
                      <a:endParaRPr lang="zh-TW" altLang="en-US" sz="1500" dirty="0" smtClean="0">
                        <a:solidFill>
                          <a:schemeClr val="tx2">
                            <a:lumMod val="7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HK" sz="18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Consultation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5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the HKSAR Government may consult interested parties in the process of designing new systems, </a:t>
                      </a:r>
                      <a:r>
                        <a:rPr lang="en-US" altLang="zh-HK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services or products or in formulating law amendments</a:t>
                      </a: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altLang="zh-HK" sz="1800" baseline="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Continuing Professional Education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the IRD often invites tax service providers to deliver courses or seminars to tax officers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500" baseline="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subjects include new professional accounting standards, international tax issues and recent development of commercial market, etc.</a:t>
                      </a: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solidFill>
                  <a:srgbClr val="000000"/>
                </a:solidFill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19</a:t>
            </a:fld>
            <a:endParaRPr lang="zh-HK" altLang="en-US" sz="1600" dirty="0">
              <a:solidFill>
                <a:srgbClr val="000000"/>
              </a:solidFill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127250" y="512763"/>
            <a:ext cx="7991475" cy="7747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marL="0" marR="0" lvl="0" indent="0" algn="ctr" defTabSz="914400" rtl="0" eaLnBrk="0" fontAlgn="auto" latinLnBrk="0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j-ea"/>
                <a:cs typeface="+mj-cs"/>
                <a:sym typeface="+mn-ea"/>
              </a:rPr>
              <a:t> 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5" name="TextBox 8"/>
          <p:cNvSpPr txBox="1">
            <a:spLocks noChangeArrowheads="1"/>
          </p:cNvSpPr>
          <p:nvPr/>
        </p:nvSpPr>
        <p:spPr bwMode="auto">
          <a:xfrm>
            <a:off x="163830" y="4766310"/>
            <a:ext cx="4824095" cy="16414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Michelle CHAN Shun-mei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 dirty="0" err="1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Assistant Commissioner 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(Profits Tax)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IRD Hong Kong, China</a:t>
            </a:r>
          </a:p>
        </p:txBody>
      </p:sp>
      <p:sp>
        <p:nvSpPr>
          <p:cNvPr id="7" name="TextBox 8"/>
          <p:cNvSpPr txBox="1">
            <a:spLocks noChangeArrowheads="1"/>
          </p:cNvSpPr>
          <p:nvPr/>
        </p:nvSpPr>
        <p:spPr bwMode="auto">
          <a:xfrm>
            <a:off x="7419975" y="4766310"/>
            <a:ext cx="4824095" cy="16414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400" b="1" noProof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Anissa WONG Ka-yee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400" b="1" noProof="0" dirty="0" err="1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Chief Assessor  </a:t>
            </a:r>
            <a:endParaRPr kumimoji="0" lang="en-US" altLang="zh-CN" sz="2400" b="1" u="none" strike="noStrike" kern="1200" cap="none" spc="0" normalizeH="0" baseline="0" noProof="0" dirty="0" err="1" smtClean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1800" b="1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(Profits Tax) 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1800" b="1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IRD Hong Kong, China</a:t>
            </a: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58393" y="16086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505697" y="513093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3743325" y="4766310"/>
            <a:ext cx="4824095" cy="16414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400" b="1" noProof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Fiona WONG Pui-ki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400" b="1" noProof="0" dirty="0" err="1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Chief Assessor  </a:t>
            </a:r>
            <a:endParaRPr kumimoji="0" lang="en-US" altLang="zh-CN" sz="2400" b="1" u="none" strike="noStrike" kern="1200" cap="none" spc="0" normalizeH="0" baseline="0" noProof="0" dirty="0" err="1" smtClean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1800" b="1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(Profits Tax)</a:t>
            </a:r>
            <a:endParaRPr kumimoji="0" lang="en-US" altLang="zh-CN" sz="1800" b="1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1800" b="1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IRD Hong Kong, China</a:t>
            </a:r>
            <a:endParaRPr kumimoji="0" lang="en-US" altLang="zh-CN" sz="1800" b="1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  <a:sym typeface="+mn-ea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5" cstate="print"/>
          <a:srcRect l="13534" t="6589" r="9491" b="12581"/>
          <a:stretch>
            <a:fillRect/>
          </a:stretch>
        </p:blipFill>
        <p:spPr>
          <a:xfrm>
            <a:off x="1295400" y="1202690"/>
            <a:ext cx="2520315" cy="336423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885690" y="1287780"/>
            <a:ext cx="2420620" cy="3225800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8567420" y="1287780"/>
            <a:ext cx="2528570" cy="3225800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  <p:sp>
        <p:nvSpPr>
          <p:cNvPr id="5" name="文字方塊 4"/>
          <p:cNvSpPr txBox="1"/>
          <p:nvPr/>
        </p:nvSpPr>
        <p:spPr>
          <a:xfrm>
            <a:off x="1447800" y="2989882"/>
            <a:ext cx="8986845" cy="2030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HK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Part 4</a:t>
            </a:r>
          </a:p>
          <a:p>
            <a:pPr algn="ctr"/>
            <a:endParaRPr lang="en-US" altLang="zh-HK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altLang="zh-HK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Tax Incentives for Investment</a:t>
            </a:r>
            <a:endParaRPr lang="zh-HK" altLang="en-US" sz="4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20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1"/>
          <p:cNvSpPr>
            <a:spLocks noGrp="1"/>
          </p:cNvSpPr>
          <p:nvPr>
            <p:ph type="title" idx="4294967295"/>
          </p:nvPr>
        </p:nvSpPr>
        <p:spPr>
          <a:xfrm>
            <a:off x="609600" y="274638"/>
            <a:ext cx="10363200" cy="487362"/>
          </a:xfrm>
        </p:spPr>
        <p:txBody>
          <a:bodyPr>
            <a:normAutofit/>
          </a:bodyPr>
          <a:lstStyle/>
          <a:p>
            <a:pPr marL="536575"/>
            <a:r>
              <a:rPr lang="en-US" altLang="zh-HK" sz="2400" b="1" dirty="0" smtClean="0">
                <a:solidFill>
                  <a:srgbClr val="3366FF"/>
                </a:solidFill>
              </a:rPr>
              <a:t>Tax Incentives for Investment</a:t>
            </a:r>
            <a:endParaRPr lang="zh-HK" altLang="en-US" sz="2400" b="1" dirty="0">
              <a:solidFill>
                <a:srgbClr val="3366FF"/>
              </a:solidFill>
            </a:endParaRPr>
          </a:p>
        </p:txBody>
      </p:sp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1143000" y="990600"/>
          <a:ext cx="10210800" cy="432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6960"/>
                <a:gridCol w="7643840"/>
              </a:tblGrid>
              <a:tr h="367242">
                <a:tc>
                  <a:txBody>
                    <a:bodyPr/>
                    <a:lstStyle/>
                    <a:p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Business Sectors/Activities</a:t>
                      </a:r>
                      <a:endParaRPr lang="zh-HK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altLang="zh-HK" sz="2400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Tax Incentives</a:t>
                      </a:r>
                      <a:endParaRPr lang="zh-HK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67242">
                <a:tc rowSpan="3"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</a:t>
                      </a:r>
                      <a:r>
                        <a:rPr lang="en-US" altLang="zh-HK" sz="20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Businesses</a:t>
                      </a:r>
                      <a:endParaRPr lang="zh-HK" altLang="en-US" sz="2000" b="1" dirty="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100% deduction of capital expenditure 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on –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plant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and machinery specifically related to manufacturing, and computer hardware and software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environmental protection machinery </a:t>
                      </a:r>
                    </a:p>
                    <a:p>
                      <a:pPr marL="342900" marR="0" lvl="0" indent="-34290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defRPr/>
                      </a:pP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environmental protection installation</a:t>
                      </a:r>
                    </a:p>
                    <a:p>
                      <a:pPr marL="342900" marR="0" lvl="0" indent="-34290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defRPr/>
                      </a:pP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specified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environment-friendly vehicles</a:t>
                      </a:r>
                    </a:p>
                    <a:p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  <a:tr h="367242"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Capital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expenditure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on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refurbishment of business premises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allowed to be written off over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 years</a:t>
                      </a:r>
                    </a:p>
                    <a:p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  <a:tr h="367242"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300% or 200% enhanced tax deduction 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for expenditures on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qualifying research and development activities</a:t>
                      </a:r>
                      <a:endParaRPr lang="zh-HK" altLang="en-US" sz="18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4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21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1"/>
          <p:cNvSpPr>
            <a:spLocks noGrp="1"/>
          </p:cNvSpPr>
          <p:nvPr>
            <p:ph type="title" idx="4294967295"/>
          </p:nvPr>
        </p:nvSpPr>
        <p:spPr>
          <a:xfrm>
            <a:off x="609600" y="274638"/>
            <a:ext cx="10363200" cy="487362"/>
          </a:xfrm>
        </p:spPr>
        <p:txBody>
          <a:bodyPr>
            <a:normAutofit/>
          </a:bodyPr>
          <a:lstStyle/>
          <a:p>
            <a:pPr marL="363855"/>
            <a:r>
              <a:rPr lang="en-US" altLang="zh-HK" sz="2400" b="1" dirty="0" smtClean="0">
                <a:solidFill>
                  <a:srgbClr val="3366FF"/>
                </a:solidFill>
              </a:rPr>
              <a:t>Tax incentives for investment</a:t>
            </a:r>
            <a:endParaRPr lang="zh-HK" altLang="en-US" sz="2400" b="1" dirty="0">
              <a:solidFill>
                <a:srgbClr val="3366FF"/>
              </a:solidFill>
            </a:endParaRPr>
          </a:p>
        </p:txBody>
      </p:sp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990600" y="914400"/>
          <a:ext cx="10134600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7805"/>
                <a:gridCol w="7586795"/>
              </a:tblGrid>
              <a:tr h="367242">
                <a:tc>
                  <a:txBody>
                    <a:bodyPr/>
                    <a:lstStyle/>
                    <a:p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Business Sectors/Activities</a:t>
                      </a:r>
                      <a:endParaRPr lang="zh-HK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altLang="zh-HK" sz="2000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Tax Incentives</a:t>
                      </a:r>
                      <a:endParaRPr lang="zh-HK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67242">
                <a:tc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Financial</a:t>
                      </a:r>
                      <a:r>
                        <a:rPr lang="en-US" altLang="zh-HK" sz="20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investment</a:t>
                      </a:r>
                      <a:endParaRPr lang="zh-HK" altLang="en-US" sz="2000" b="1" dirty="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Tax exemption 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of –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interest and gains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derived from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qualifying debt instruments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interest derived from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deposit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placed in Hong Kong (except those derived by financial institutions)</a:t>
                      </a:r>
                    </a:p>
                    <a:p>
                      <a:pPr marL="342900" marR="0" lvl="0" indent="-34290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defRPr/>
                      </a:pP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profits derived by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investment funds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(including open-ended funds, private equity funds</a:t>
                      </a:r>
                      <a:r>
                        <a:rPr lang="en-US" altLang="zh-HK" sz="1800" baseline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etc.)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from transactions in securities, future contracts, foreign exchange contracts, etc. in Hong Kong, but subject to certain conditions</a:t>
                      </a:r>
                    </a:p>
                    <a:p>
                      <a:pPr marL="342900" marR="0" lvl="0" indent="-34290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defRPr/>
                      </a:pP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net eligible carried interest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derived by a qualifying person from the provision of investment management services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Ø"/>
                      </a:pPr>
                      <a:endParaRPr lang="zh-HK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4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22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1"/>
          <p:cNvSpPr>
            <a:spLocks noGrp="1"/>
          </p:cNvSpPr>
          <p:nvPr>
            <p:ph type="title" idx="4294967295"/>
          </p:nvPr>
        </p:nvSpPr>
        <p:spPr>
          <a:xfrm>
            <a:off x="723900" y="304800"/>
            <a:ext cx="10972800" cy="487362"/>
          </a:xfrm>
        </p:spPr>
        <p:txBody>
          <a:bodyPr>
            <a:normAutofit/>
          </a:bodyPr>
          <a:lstStyle/>
          <a:p>
            <a:pPr marL="449580"/>
            <a:r>
              <a:rPr lang="en-US" altLang="zh-HK" sz="2400" b="1" dirty="0" smtClean="0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Tax Incentives for Investment</a:t>
            </a:r>
            <a:endParaRPr lang="zh-HK" altLang="en-US" sz="2400" b="1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1143000" y="914400"/>
          <a:ext cx="10134600" cy="4856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7804"/>
                <a:gridCol w="7586796"/>
              </a:tblGrid>
              <a:tr h="367242">
                <a:tc>
                  <a:txBody>
                    <a:bodyPr/>
                    <a:lstStyle/>
                    <a:p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Business</a:t>
                      </a:r>
                      <a:r>
                        <a:rPr lang="en-US" altLang="zh-HK" sz="24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Sectors/Activities</a:t>
                      </a:r>
                      <a:endParaRPr lang="zh-HK" alt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altLang="zh-HK" sz="2400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Tax Incentives</a:t>
                      </a:r>
                      <a:endParaRPr lang="zh-HK" alt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67242">
                <a:tc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Insurance</a:t>
                      </a:r>
                      <a:endParaRPr lang="zh-HK" altLang="en-US" sz="2000" b="1" dirty="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Concessionary tax rate 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on profits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derived from– 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business of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professional reinsurer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business of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authorised captive insurer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general reinsurance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business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selected general insurance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business of direct insurers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Ø"/>
                      </a:pP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selected insurance brokerage business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of </a:t>
                      </a:r>
                      <a:r>
                        <a:rPr lang="en-US" altLang="zh-HK" sz="1800" b="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licensed insurance broker companies</a:t>
                      </a:r>
                    </a:p>
                    <a:p>
                      <a:pPr>
                        <a:lnSpc>
                          <a:spcPts val="1000"/>
                        </a:lnSpc>
                      </a:pPr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  <a:tr h="367242">
                <a:tc rowSpan="2"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Corporate</a:t>
                      </a:r>
                      <a:r>
                        <a:rPr lang="en-US" altLang="zh-HK" sz="20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treasury</a:t>
                      </a:r>
                      <a:r>
                        <a:rPr lang="en-US" altLang="zh-HK" sz="2000" b="1" baseline="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endParaRPr lang="zh-HK" altLang="en-US" sz="2000" b="1" dirty="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Concessionary tax rate 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on qualifying profits derived by a </a:t>
                      </a:r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qualifying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corporate treasury centre 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from specified lending transactions, or from specified corporate treasury services or transactions</a:t>
                      </a:r>
                    </a:p>
                    <a:p>
                      <a:pPr>
                        <a:lnSpc>
                          <a:spcPts val="1000"/>
                        </a:lnSpc>
                      </a:pPr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  <a:tr h="367242"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x deduction of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interest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on money borrowed by a corporation carrying on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 intra-group financing business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 Hong Kong from a non-Hong Kong associated corporation</a:t>
                      </a:r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4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23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1"/>
          <p:cNvSpPr>
            <a:spLocks noGrp="1"/>
          </p:cNvSpPr>
          <p:nvPr>
            <p:ph type="title" idx="4294967295"/>
          </p:nvPr>
        </p:nvSpPr>
        <p:spPr>
          <a:xfrm>
            <a:off x="838200" y="274638"/>
            <a:ext cx="11353800" cy="411162"/>
          </a:xfrm>
        </p:spPr>
        <p:txBody>
          <a:bodyPr>
            <a:normAutofit/>
          </a:bodyPr>
          <a:lstStyle/>
          <a:p>
            <a:pPr marL="262255">
              <a:tabLst>
                <a:tab pos="174625" algn="l"/>
              </a:tabLst>
            </a:pPr>
            <a:r>
              <a:rPr lang="en-US" altLang="zh-HK" sz="2400" b="1" dirty="0" smtClean="0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Tax</a:t>
            </a:r>
            <a:r>
              <a:rPr lang="en-US" altLang="zh-HK" sz="2400" b="1" dirty="0" smtClean="0">
                <a:solidFill>
                  <a:srgbClr val="3366FF"/>
                </a:solidFill>
              </a:rPr>
              <a:t> Incentives for Investment</a:t>
            </a:r>
            <a:endParaRPr lang="zh-HK" altLang="en-US" sz="2400" b="1" dirty="0">
              <a:solidFill>
                <a:srgbClr val="3366FF"/>
              </a:solidFill>
            </a:endParaRPr>
          </a:p>
        </p:txBody>
      </p:sp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1028700" y="1066800"/>
          <a:ext cx="10134600" cy="4419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7804"/>
                <a:gridCol w="7586796"/>
              </a:tblGrid>
              <a:tr h="367242">
                <a:tc>
                  <a:txBody>
                    <a:bodyPr/>
                    <a:lstStyle/>
                    <a:p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Business</a:t>
                      </a:r>
                      <a:r>
                        <a:rPr lang="en-US" altLang="zh-HK" sz="24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Sectors/Activities</a:t>
                      </a:r>
                      <a:endParaRPr lang="zh-HK" alt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altLang="zh-HK" sz="2400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</a:t>
                      </a:r>
                      <a:r>
                        <a:rPr lang="en-US" altLang="zh-HK" sz="24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ax </a:t>
                      </a:r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Incentives</a:t>
                      </a:r>
                      <a:endParaRPr lang="zh-HK" altLang="en-US" sz="2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67242">
                <a:tc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Aircraft</a:t>
                      </a:r>
                      <a:r>
                        <a:rPr lang="en-US" altLang="zh-HK" sz="20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leasing</a:t>
                      </a:r>
                      <a:r>
                        <a:rPr lang="en-US" altLang="zh-HK" sz="20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and</a:t>
                      </a:r>
                      <a:r>
                        <a:rPr lang="en-US" altLang="zh-HK" sz="20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lease</a:t>
                      </a:r>
                      <a:r>
                        <a:rPr lang="en-US" altLang="zh-HK" sz="20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management</a:t>
                      </a:r>
                      <a:endParaRPr lang="zh-HK" altLang="en-US" sz="2000" b="1" dirty="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Concessionary tax rate </a:t>
                      </a:r>
                      <a:r>
                        <a:rPr lang="en-US" altLang="zh-HK" sz="1800" dirty="0" smtClean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on qualifying profits derived by a </a:t>
                      </a:r>
                      <a:r>
                        <a:rPr lang="en-US" altLang="zh-HK" sz="1800" b="1" dirty="0" smtClean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qualifying aircraft lessor</a:t>
                      </a:r>
                      <a:r>
                        <a:rPr lang="en-US" altLang="zh-HK" sz="1800" dirty="0" smtClean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from its </a:t>
                      </a:r>
                      <a:r>
                        <a:rPr lang="en-US" altLang="zh-HK" sz="1800" b="0" dirty="0" smtClean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qualifying aircraft leasing activity</a:t>
                      </a:r>
                      <a:r>
                        <a:rPr lang="en-US" altLang="zh-HK" sz="1800" dirty="0" smtClean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, or by a </a:t>
                      </a:r>
                      <a:r>
                        <a:rPr lang="en-US" altLang="zh-HK" sz="1800" b="1" dirty="0" smtClean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qualifying aircraft leasing manager </a:t>
                      </a:r>
                      <a:r>
                        <a:rPr lang="en-US" altLang="zh-HK" sz="1800" dirty="0" smtClean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from its qualifying aircraft leasing management activity</a:t>
                      </a:r>
                    </a:p>
                    <a:p>
                      <a:endParaRPr lang="zh-HK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  <a:tr h="367242">
                <a:tc rowSpan="2">
                  <a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Ship</a:t>
                      </a:r>
                      <a:r>
                        <a:rPr lang="en-US" altLang="zh-HK" sz="20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leasing</a:t>
                      </a:r>
                      <a:r>
                        <a:rPr lang="en-US" altLang="zh-HK" sz="20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and</a:t>
                      </a:r>
                      <a:r>
                        <a:rPr lang="en-US" altLang="zh-HK" sz="20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lease</a:t>
                      </a:r>
                      <a:r>
                        <a:rPr lang="en-US" altLang="zh-HK" sz="20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="1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management</a:t>
                      </a:r>
                      <a:endParaRPr lang="zh-HK" altLang="en-US" sz="2000" b="1" dirty="0" smtClean="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endParaRPr lang="zh-HK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b="1" i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Tax exemption 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on qualifying profits derived by a </a:t>
                      </a:r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qualifying ship lessor 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from its qualifying ship leasing activity</a:t>
                      </a:r>
                    </a:p>
                    <a:p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  <a:tr h="367242"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Tax exemption or concessionary tax rate 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on qualifying profits derived by a </a:t>
                      </a:r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qualifying ship leasing manager 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from its qualifying ship leasing management activity</a:t>
                      </a:r>
                    </a:p>
                    <a:p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4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24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  <p:sp>
        <p:nvSpPr>
          <p:cNvPr id="5" name="文字方塊 4"/>
          <p:cNvSpPr txBox="1"/>
          <p:nvPr/>
        </p:nvSpPr>
        <p:spPr>
          <a:xfrm>
            <a:off x="2062155" y="2967328"/>
            <a:ext cx="8305800" cy="2030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HK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Part 5</a:t>
            </a:r>
          </a:p>
          <a:p>
            <a:pPr algn="ctr"/>
            <a:endParaRPr lang="en-US" altLang="zh-HK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altLang="zh-HK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International Taxation</a:t>
            </a:r>
            <a:endParaRPr lang="zh-HK" altLang="en-US" sz="4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25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內容版面配置區 4"/>
          <p:cNvGraphicFramePr>
            <a:graphicFrameLocks noGrp="1"/>
          </p:cNvGraphicFramePr>
          <p:nvPr>
            <p:ph idx="1"/>
          </p:nvPr>
        </p:nvGraphicFramePr>
        <p:xfrm>
          <a:off x="767408" y="980728"/>
          <a:ext cx="10297144" cy="554461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pSp>
        <p:nvGrpSpPr>
          <p:cNvPr id="12" name="群組 11"/>
          <p:cNvGrpSpPr/>
          <p:nvPr/>
        </p:nvGrpSpPr>
        <p:grpSpPr>
          <a:xfrm>
            <a:off x="983430" y="1385648"/>
            <a:ext cx="1240649" cy="4702020"/>
            <a:chOff x="207825" y="1015797"/>
            <a:chExt cx="1205946" cy="4637579"/>
          </a:xfrm>
          <a:solidFill>
            <a:schemeClr val="bg2">
              <a:lumMod val="90000"/>
            </a:schemeClr>
          </a:solidFill>
        </p:grpSpPr>
        <p:sp>
          <p:nvSpPr>
            <p:cNvPr id="8" name="橢圓 7"/>
            <p:cNvSpPr/>
            <p:nvPr/>
          </p:nvSpPr>
          <p:spPr>
            <a:xfrm>
              <a:off x="697784" y="2039268"/>
              <a:ext cx="576000" cy="5760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lang="en-US" altLang="zh-HK" sz="1600" b="1" dirty="0" smtClean="0">
                  <a:solidFill>
                    <a:srgbClr val="FF0000"/>
                  </a:solidFill>
                  <a:latin typeface="Verdana" panose="020B0604030504040204" pitchFamily="34" charset="0"/>
                  <a:cs typeface="Verdana" panose="020B0604030504040204" pitchFamily="34" charset="0"/>
                </a:rPr>
                <a:t>29</a:t>
              </a:r>
              <a:endParaRPr lang="zh-HK" altLang="en-US" sz="1600" b="1" dirty="0">
                <a:solidFill>
                  <a:srgbClr val="FF0000"/>
                </a:solidFill>
                <a:latin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" name="橢圓 8"/>
            <p:cNvSpPr/>
            <p:nvPr/>
          </p:nvSpPr>
          <p:spPr>
            <a:xfrm>
              <a:off x="837771" y="3062740"/>
              <a:ext cx="576000" cy="5760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lang="en-US" altLang="zh-HK" sz="1600" b="1" dirty="0" smtClean="0">
                  <a:solidFill>
                    <a:srgbClr val="FF0000"/>
                  </a:solidFill>
                  <a:latin typeface="Verdana" panose="020B0604030504040204" pitchFamily="34" charset="0"/>
                  <a:cs typeface="Verdana" panose="020B0604030504040204" pitchFamily="34" charset="0"/>
                </a:rPr>
                <a:t>5</a:t>
              </a:r>
              <a:endParaRPr lang="zh-HK" altLang="en-US" sz="1600" b="1" dirty="0">
                <a:solidFill>
                  <a:srgbClr val="FF0000"/>
                </a:solidFill>
                <a:latin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0" name="橢圓 9"/>
            <p:cNvSpPr/>
            <p:nvPr/>
          </p:nvSpPr>
          <p:spPr>
            <a:xfrm>
              <a:off x="736350" y="4070058"/>
              <a:ext cx="576000" cy="5760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lang="en-US" altLang="zh-HK" sz="1600" b="1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  <a:endParaRPr lang="zh-HK" altLang="en-US" sz="1600" b="1" dirty="0">
                <a:solidFill>
                  <a:srgbClr val="FF0000"/>
                </a:solidFill>
                <a:latin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1" name="橢圓 10"/>
            <p:cNvSpPr/>
            <p:nvPr/>
          </p:nvSpPr>
          <p:spPr>
            <a:xfrm>
              <a:off x="207825" y="5077376"/>
              <a:ext cx="576000" cy="5760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lang="en-US" altLang="zh-HK" sz="1600" b="1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endParaRPr lang="zh-HK" altLang="en-US" sz="1600" b="1" dirty="0">
                <a:solidFill>
                  <a:srgbClr val="FF0000"/>
                </a:solidFill>
                <a:latin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" name="橢圓 6"/>
            <p:cNvSpPr/>
            <p:nvPr/>
          </p:nvSpPr>
          <p:spPr>
            <a:xfrm>
              <a:off x="233421" y="1015797"/>
              <a:ext cx="576000" cy="5760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lang="en-US" altLang="zh-HK" sz="1600" b="1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endParaRPr lang="zh-HK" altLang="en-US" sz="16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</p:grpSp>
      <p:sp>
        <p:nvSpPr>
          <p:cNvPr id="3" name="標題 2"/>
          <p:cNvSpPr>
            <a:spLocks noGrp="1"/>
          </p:cNvSpPr>
          <p:nvPr>
            <p:ph type="title"/>
          </p:nvPr>
        </p:nvSpPr>
        <p:spPr>
          <a:xfrm>
            <a:off x="838200" y="394873"/>
            <a:ext cx="9835061" cy="569477"/>
          </a:xfrm>
        </p:spPr>
        <p:txBody>
          <a:bodyPr/>
          <a:lstStyle/>
          <a:p>
            <a:pPr algn="l"/>
            <a:r>
              <a:rPr lang="en-US" altLang="zh-HK" sz="2400" b="1" dirty="0" smtClean="0">
                <a:solidFill>
                  <a:srgbClr val="3366FF"/>
                </a:solidFill>
              </a:rPr>
              <a:t>Bilateral Tax Arrangements of Hong Kong, China</a:t>
            </a:r>
            <a:endParaRPr lang="zh-HK" altLang="en-US" sz="2400" b="1" dirty="0">
              <a:solidFill>
                <a:srgbClr val="3366FF"/>
              </a:solidFill>
            </a:endParaRPr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 altLang="zh-HK" dirty="0"/>
          </a:p>
        </p:txBody>
      </p:sp>
      <p:sp>
        <p:nvSpPr>
          <p:cNvPr id="13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26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85800" y="280202"/>
            <a:ext cx="10896600" cy="569048"/>
          </a:xfrm>
        </p:spPr>
        <p:txBody>
          <a:bodyPr>
            <a:normAutofit/>
          </a:bodyPr>
          <a:lstStyle/>
          <a:p>
            <a:pPr algn="l"/>
            <a:r>
              <a:rPr lang="en-US" altLang="zh-TW" sz="2400" b="1" kern="0" dirty="0" smtClean="0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Hong Kong China’s CDTA Network</a:t>
            </a:r>
            <a:endParaRPr lang="zh-TW" altLang="en-US" sz="2400" b="1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 Box 40"/>
          <p:cNvSpPr txBox="1">
            <a:spLocks noChangeArrowheads="1"/>
          </p:cNvSpPr>
          <p:nvPr/>
        </p:nvSpPr>
        <p:spPr bwMode="auto">
          <a:xfrm>
            <a:off x="3575720" y="2499840"/>
            <a:ext cx="809625" cy="1000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rIns="36000">
            <a:spAutoFit/>
          </a:bodyPr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Jersey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Malaysia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Mexico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Canada</a:t>
            </a:r>
          </a:p>
        </p:txBody>
      </p:sp>
      <p:sp>
        <p:nvSpPr>
          <p:cNvPr id="16" name="Text Box 41"/>
          <p:cNvSpPr txBox="1">
            <a:spLocks noChangeArrowheads="1"/>
          </p:cNvSpPr>
          <p:nvPr/>
        </p:nvSpPr>
        <p:spPr bwMode="auto">
          <a:xfrm>
            <a:off x="2639616" y="2506583"/>
            <a:ext cx="1080269" cy="141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6000" rIns="36000">
            <a:spAutoFit/>
          </a:bodyPr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Portugal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Spain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Czech Republic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Switzerland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Malta</a:t>
            </a:r>
          </a:p>
        </p:txBody>
      </p:sp>
      <p:sp>
        <p:nvSpPr>
          <p:cNvPr id="17" name="Text Box 38"/>
          <p:cNvSpPr txBox="1">
            <a:spLocks noChangeArrowheads="1"/>
          </p:cNvSpPr>
          <p:nvPr/>
        </p:nvSpPr>
        <p:spPr bwMode="auto">
          <a:xfrm>
            <a:off x="1559946" y="2512972"/>
            <a:ext cx="1125537" cy="3139321"/>
          </a:xfrm>
          <a:prstGeom prst="rect">
            <a:avLst/>
          </a:prstGeom>
        </p:spPr>
        <p:txBody>
          <a:bodyPr wrap="square" lIns="36000" rIns="36000">
            <a:spAutoFit/>
          </a:bodyPr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Brunei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Netherlands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Indonesia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Hungary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Kuwait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Austria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United Kingdom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Ireland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Liechtenstein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France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Japan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New Zealand</a:t>
            </a:r>
          </a:p>
        </p:txBody>
      </p:sp>
      <p:sp>
        <p:nvSpPr>
          <p:cNvPr id="21" name="Text Box 37"/>
          <p:cNvSpPr txBox="1">
            <a:spLocks noChangeArrowheads="1"/>
          </p:cNvSpPr>
          <p:nvPr/>
        </p:nvSpPr>
        <p:spPr bwMode="auto">
          <a:xfrm>
            <a:off x="314960" y="2519680"/>
            <a:ext cx="1355725" cy="1491615"/>
          </a:xfrm>
          <a:prstGeom prst="rect">
            <a:avLst/>
          </a:prstGeom>
        </p:spPr>
        <p:txBody>
          <a:bodyPr wrap="square" lIns="36000" rIns="36000">
            <a:spAutoFit/>
          </a:bodyPr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Belgium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Thailand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China's Mainland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Luxembourg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 smtClean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Vietnam</a:t>
            </a:r>
          </a:p>
          <a:p>
            <a:pPr eaLnBrk="1" hangingPunct="1">
              <a:spcBef>
                <a:spcPts val="600"/>
              </a:spcBef>
            </a:pPr>
            <a:endParaRPr lang="en-US" altLang="zh-TW" sz="1100" b="1" dirty="0">
              <a:solidFill>
                <a:srgbClr val="3333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Line 15"/>
          <p:cNvSpPr>
            <a:spLocks noChangeShapeType="1"/>
          </p:cNvSpPr>
          <p:nvPr/>
        </p:nvSpPr>
        <p:spPr bwMode="auto">
          <a:xfrm flipV="1">
            <a:off x="551384" y="1996512"/>
            <a:ext cx="11269116" cy="11212"/>
          </a:xfrm>
          <a:prstGeom prst="line">
            <a:avLst/>
          </a:prstGeom>
          <a:noFill/>
          <a:ln w="76200">
            <a:solidFill>
              <a:schemeClr val="accent1">
                <a:lumMod val="75000"/>
              </a:schemeClr>
            </a:solidFill>
            <a:round/>
            <a:headEnd type="oval" w="sm" len="sm"/>
            <a:tailEnd type="triangle" w="med" len="med"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 Box 40"/>
          <p:cNvSpPr txBox="1">
            <a:spLocks noChangeArrowheads="1"/>
          </p:cNvSpPr>
          <p:nvPr/>
        </p:nvSpPr>
        <p:spPr bwMode="auto">
          <a:xfrm>
            <a:off x="4439816" y="2532100"/>
            <a:ext cx="866775" cy="7540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rIns="36000">
            <a:spAutoFit/>
          </a:bodyPr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Italy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Guernsey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Qatar</a:t>
            </a:r>
          </a:p>
        </p:txBody>
      </p:sp>
      <p:sp>
        <p:nvSpPr>
          <p:cNvPr id="25" name="Text Box 39"/>
          <p:cNvSpPr txBox="1">
            <a:spLocks noChangeArrowheads="1"/>
          </p:cNvSpPr>
          <p:nvPr/>
        </p:nvSpPr>
        <p:spPr bwMode="auto">
          <a:xfrm>
            <a:off x="10689432" y="2519905"/>
            <a:ext cx="1023192" cy="38010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6000" rIns="36000">
            <a:spAutoFit/>
          </a:bodyPr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Bahrain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Bangladesh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 smtClean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Cyprus</a:t>
            </a:r>
            <a:endParaRPr lang="en-US" altLang="zh-TW" sz="1100" b="1" kern="0" dirty="0">
              <a:solidFill>
                <a:srgbClr val="0066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Germany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 smtClean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Israel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 smtClean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Kyrgyz Republic</a:t>
            </a:r>
            <a:endParaRPr lang="en-US" altLang="zh-TW" sz="1100" b="1" kern="0" dirty="0">
              <a:solidFill>
                <a:srgbClr val="0066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Lithuania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Maldives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Mauritius</a:t>
            </a:r>
          </a:p>
          <a:p>
            <a:pPr eaLnBrk="1" hangingPunct="1">
              <a:spcBef>
                <a:spcPts val="600"/>
              </a:spcBef>
              <a:spcAft>
                <a:spcPts val="600"/>
              </a:spcAft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Nigeria</a:t>
            </a:r>
          </a:p>
          <a:p>
            <a:pPr eaLnBrk="1" hangingPunct="1"/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North</a:t>
            </a:r>
          </a:p>
          <a:p>
            <a:pPr eaLnBrk="1" hangingPunct="1">
              <a:spcAft>
                <a:spcPts val="600"/>
              </a:spcAft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Macedonia</a:t>
            </a:r>
          </a:p>
          <a:p>
            <a:pPr eaLnBrk="1" hangingPunct="1"/>
            <a:r>
              <a:rPr lang="en-US" altLang="zh-TW" sz="1100" b="1" kern="0" dirty="0" smtClean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Norway</a:t>
            </a:r>
            <a:endParaRPr lang="en-US" altLang="zh-TW" sz="1100" b="1" kern="0" dirty="0">
              <a:solidFill>
                <a:srgbClr val="0066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 smtClean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Turkey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 smtClean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Ukraine</a:t>
            </a:r>
            <a:endParaRPr lang="en-US" altLang="zh-TW" sz="1100" b="1" kern="0" dirty="0">
              <a:solidFill>
                <a:srgbClr val="0066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 Box 54"/>
          <p:cNvSpPr txBox="1">
            <a:spLocks noChangeArrowheads="1"/>
          </p:cNvSpPr>
          <p:nvPr/>
        </p:nvSpPr>
        <p:spPr bwMode="auto">
          <a:xfrm>
            <a:off x="191344" y="1412776"/>
            <a:ext cx="117373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TW" sz="1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en-US" altLang="zh-TW" sz="1200" b="1" dirty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2003 to 2008     </a:t>
            </a:r>
            <a:r>
              <a:rPr lang="en-US" altLang="zh-TW" sz="1200" b="1" dirty="0" smtClean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</a:t>
            </a:r>
            <a:r>
              <a:rPr lang="en-US" altLang="zh-TW" sz="1200" b="1" dirty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2010            </a:t>
            </a:r>
            <a:r>
              <a:rPr lang="en-US" altLang="zh-TW" sz="1200" b="1" dirty="0" smtClean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2011               2012           </a:t>
            </a:r>
            <a:r>
              <a:rPr lang="en-US" altLang="zh-TW" sz="1200" b="1" dirty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2013        </a:t>
            </a:r>
            <a:r>
              <a:rPr lang="en-US" altLang="zh-TW" sz="1200" b="1" dirty="0" smtClean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</a:t>
            </a:r>
            <a:r>
              <a:rPr lang="en-US" altLang="zh-TW" sz="1200" b="1" dirty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2014    </a:t>
            </a:r>
            <a:r>
              <a:rPr lang="en-US" altLang="zh-TW" sz="1200" b="1" dirty="0" smtClean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2015          2016        </a:t>
            </a:r>
            <a:r>
              <a:rPr lang="en-US" altLang="zh-TW" sz="1200" b="1" dirty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2017       </a:t>
            </a:r>
            <a:r>
              <a:rPr lang="en-US" altLang="zh-TW" sz="1200" b="1" dirty="0" smtClean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2018            </a:t>
            </a:r>
            <a:r>
              <a:rPr lang="en-US" altLang="zh-TW" sz="1200" b="1" dirty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2019         </a:t>
            </a:r>
            <a:r>
              <a:rPr lang="en-US" altLang="zh-TW" sz="1200" b="1" dirty="0" smtClean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2020           </a:t>
            </a:r>
            <a:r>
              <a:rPr lang="en-US" altLang="zh-TW" sz="1200" b="1" dirty="0">
                <a:solidFill>
                  <a:srgbClr val="FF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In Progress </a:t>
            </a:r>
            <a:r>
              <a:rPr lang="en-US" altLang="zh-TW" sz="11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						 	 </a:t>
            </a:r>
          </a:p>
        </p:txBody>
      </p:sp>
      <p:sp>
        <p:nvSpPr>
          <p:cNvPr id="27" name="Text Box 40"/>
          <p:cNvSpPr txBox="1">
            <a:spLocks noChangeArrowheads="1"/>
          </p:cNvSpPr>
          <p:nvPr/>
        </p:nvSpPr>
        <p:spPr bwMode="auto">
          <a:xfrm>
            <a:off x="5303912" y="2505144"/>
            <a:ext cx="936104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6000" rIns="36000">
            <a:spAutoFit/>
          </a:bodyPr>
          <a:lstStyle>
            <a:lvl1pPr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1pPr>
            <a:lvl2pPr marL="742950" indent="-28575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2pPr>
            <a:lvl3pPr marL="11430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3pPr>
            <a:lvl4pPr marL="16002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4pPr>
            <a:lvl5pPr marL="2057400" indent="-228600" eaLnBrk="0" hangingPunct="0"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bg1"/>
                </a:solidFill>
                <a:latin typeface="Times New Roman" panose="02020603050405020304" pitchFamily="18" charset="0"/>
                <a:ea typeface="PMingLiU" panose="02020500000000000000" pitchFamily="18" charset="-120"/>
              </a:defRPr>
            </a:lvl9pPr>
          </a:lstStyle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Korea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South Africa</a:t>
            </a:r>
          </a:p>
          <a:p>
            <a:pPr eaLnBrk="1" hangingPunct="1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United Arab</a:t>
            </a:r>
            <a:b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Emirates</a:t>
            </a:r>
          </a:p>
          <a:p>
            <a:pPr eaLnBrk="1" hangingPunct="1">
              <a:spcBef>
                <a:spcPts val="600"/>
              </a:spcBef>
            </a:pPr>
            <a:endParaRPr lang="en-US" altLang="zh-TW" sz="1100" b="1" kern="0" dirty="0">
              <a:solidFill>
                <a:srgbClr val="0066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8" name="Line 9"/>
          <p:cNvSpPr>
            <a:spLocks noChangeShapeType="1"/>
          </p:cNvSpPr>
          <p:nvPr/>
        </p:nvSpPr>
        <p:spPr bwMode="auto">
          <a:xfrm>
            <a:off x="2927648" y="1982756"/>
            <a:ext cx="6574" cy="532602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文字方塊 29"/>
          <p:cNvSpPr txBox="1"/>
          <p:nvPr/>
        </p:nvSpPr>
        <p:spPr>
          <a:xfrm>
            <a:off x="5807968" y="2511460"/>
            <a:ext cx="10801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Romania</a:t>
            </a:r>
          </a:p>
        </p:txBody>
      </p:sp>
      <p:sp>
        <p:nvSpPr>
          <p:cNvPr id="32" name="文字方塊 31"/>
          <p:cNvSpPr txBox="1"/>
          <p:nvPr/>
        </p:nvSpPr>
        <p:spPr>
          <a:xfrm>
            <a:off x="6813401" y="2519154"/>
            <a:ext cx="792089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Russia</a:t>
            </a:r>
          </a:p>
          <a:p>
            <a:pPr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Latvia</a:t>
            </a:r>
          </a:p>
        </p:txBody>
      </p:sp>
      <p:sp>
        <p:nvSpPr>
          <p:cNvPr id="37" name="文字方塊 36"/>
          <p:cNvSpPr txBox="1"/>
          <p:nvPr/>
        </p:nvSpPr>
        <p:spPr>
          <a:xfrm>
            <a:off x="7497610" y="2530588"/>
            <a:ext cx="9361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Belarus</a:t>
            </a:r>
          </a:p>
          <a:p>
            <a:pPr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Pakistan</a:t>
            </a:r>
          </a:p>
          <a:p>
            <a:pPr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Saudi Arabia</a:t>
            </a:r>
          </a:p>
        </p:txBody>
      </p:sp>
      <p:sp>
        <p:nvSpPr>
          <p:cNvPr id="40" name="文字方塊 39"/>
          <p:cNvSpPr txBox="1"/>
          <p:nvPr/>
        </p:nvSpPr>
        <p:spPr>
          <a:xfrm>
            <a:off x="8261389" y="2547782"/>
            <a:ext cx="792089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India</a:t>
            </a:r>
          </a:p>
          <a:p>
            <a:pPr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Finland</a:t>
            </a:r>
          </a:p>
        </p:txBody>
      </p:sp>
      <p:sp>
        <p:nvSpPr>
          <p:cNvPr id="35" name="文字方塊 34"/>
          <p:cNvSpPr txBox="1"/>
          <p:nvPr/>
        </p:nvSpPr>
        <p:spPr>
          <a:xfrm>
            <a:off x="8941366" y="2530944"/>
            <a:ext cx="1080121" cy="7540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Cambodia</a:t>
            </a:r>
          </a:p>
          <a:p>
            <a:pPr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Estonia</a:t>
            </a:r>
          </a:p>
          <a:p>
            <a:pPr>
              <a:spcBef>
                <a:spcPts val="600"/>
              </a:spcBef>
            </a:pPr>
            <a:r>
              <a:rPr lang="en-US" altLang="zh-TW" sz="1100" b="1" kern="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Macao SAR</a:t>
            </a:r>
          </a:p>
        </p:txBody>
      </p:sp>
      <p:sp>
        <p:nvSpPr>
          <p:cNvPr id="38" name="文字方塊 37"/>
          <p:cNvSpPr txBox="1"/>
          <p:nvPr/>
        </p:nvSpPr>
        <p:spPr>
          <a:xfrm>
            <a:off x="9120336" y="1022151"/>
            <a:ext cx="27001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r>
              <a:rPr lang="en-US" altLang="zh-HK" sz="1200" b="1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(as of </a:t>
            </a:r>
            <a:r>
              <a:rPr lang="en-US" altLang="zh-HK" sz="1200" b="1" dirty="0" smtClean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6 June 2022)</a:t>
            </a:r>
            <a:endParaRPr lang="zh-HK" altLang="en-US" sz="1200" b="1" dirty="0">
              <a:solidFill>
                <a:srgbClr val="0066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Line 19"/>
          <p:cNvSpPr>
            <a:spLocks noChangeShapeType="1"/>
          </p:cNvSpPr>
          <p:nvPr/>
        </p:nvSpPr>
        <p:spPr bwMode="auto">
          <a:xfrm flipH="1">
            <a:off x="911424" y="1988992"/>
            <a:ext cx="9134" cy="488745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>
            <a:off x="1919536" y="1996512"/>
            <a:ext cx="0" cy="518846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>
            <a:off x="3863752" y="1977214"/>
            <a:ext cx="0" cy="515682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4727848" y="1977214"/>
            <a:ext cx="0" cy="515682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Line 9"/>
          <p:cNvSpPr>
            <a:spLocks noChangeShapeType="1"/>
          </p:cNvSpPr>
          <p:nvPr/>
        </p:nvSpPr>
        <p:spPr bwMode="auto">
          <a:xfrm>
            <a:off x="5519936" y="1977214"/>
            <a:ext cx="0" cy="515682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Line 9"/>
          <p:cNvSpPr>
            <a:spLocks noChangeShapeType="1"/>
          </p:cNvSpPr>
          <p:nvPr/>
        </p:nvSpPr>
        <p:spPr bwMode="auto">
          <a:xfrm>
            <a:off x="6312024" y="1977214"/>
            <a:ext cx="0" cy="515682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Line 9"/>
          <p:cNvSpPr>
            <a:spLocks noChangeShapeType="1"/>
          </p:cNvSpPr>
          <p:nvPr/>
        </p:nvSpPr>
        <p:spPr bwMode="auto">
          <a:xfrm>
            <a:off x="7104112" y="1977214"/>
            <a:ext cx="0" cy="515682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Line 9"/>
          <p:cNvSpPr>
            <a:spLocks noChangeShapeType="1"/>
          </p:cNvSpPr>
          <p:nvPr/>
        </p:nvSpPr>
        <p:spPr bwMode="auto">
          <a:xfrm>
            <a:off x="7824192" y="1977214"/>
            <a:ext cx="0" cy="515682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Line 9"/>
          <p:cNvSpPr>
            <a:spLocks noChangeShapeType="1"/>
          </p:cNvSpPr>
          <p:nvPr/>
        </p:nvSpPr>
        <p:spPr bwMode="auto">
          <a:xfrm>
            <a:off x="8544272" y="1977214"/>
            <a:ext cx="0" cy="515682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Line 9"/>
          <p:cNvSpPr>
            <a:spLocks noChangeShapeType="1"/>
          </p:cNvSpPr>
          <p:nvPr/>
        </p:nvSpPr>
        <p:spPr bwMode="auto">
          <a:xfrm>
            <a:off x="9336360" y="1977214"/>
            <a:ext cx="0" cy="515682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Line 9"/>
          <p:cNvSpPr>
            <a:spLocks noChangeShapeType="1"/>
          </p:cNvSpPr>
          <p:nvPr/>
        </p:nvSpPr>
        <p:spPr bwMode="auto">
          <a:xfrm>
            <a:off x="11064552" y="1977214"/>
            <a:ext cx="0" cy="515682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Line 9"/>
          <p:cNvSpPr>
            <a:spLocks noChangeShapeType="1"/>
          </p:cNvSpPr>
          <p:nvPr/>
        </p:nvSpPr>
        <p:spPr bwMode="auto">
          <a:xfrm>
            <a:off x="10185193" y="1977214"/>
            <a:ext cx="0" cy="515682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round/>
            <a:headEnd type="oval" w="lg" len="lg"/>
          </a:ln>
          <a:scene3d>
            <a:camera prst="isometricOffAxis1Right"/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zh-HK" altLang="en-US" sz="20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文字方塊 49"/>
          <p:cNvSpPr txBox="1"/>
          <p:nvPr/>
        </p:nvSpPr>
        <p:spPr>
          <a:xfrm>
            <a:off x="9840416" y="2519905"/>
            <a:ext cx="1080121" cy="7540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altLang="zh-TW" sz="1100" b="1" kern="0" dirty="0" smtClean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Georgia</a:t>
            </a:r>
          </a:p>
          <a:p>
            <a:pPr>
              <a:spcBef>
                <a:spcPts val="600"/>
              </a:spcBef>
            </a:pPr>
            <a:r>
              <a:rPr lang="en-US" altLang="zh-TW" sz="1100" b="1" kern="0" dirty="0" smtClean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Serbia</a:t>
            </a:r>
            <a:endParaRPr lang="en-US" altLang="zh-TW" sz="1100" b="1" kern="0" dirty="0">
              <a:solidFill>
                <a:srgbClr val="0066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>
              <a:spcBef>
                <a:spcPts val="600"/>
              </a:spcBef>
            </a:pPr>
            <a:endParaRPr lang="en-US" altLang="zh-TW" sz="1100" b="1" kern="0" dirty="0">
              <a:solidFill>
                <a:srgbClr val="0066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 altLang="zh-HK" dirty="0"/>
          </a:p>
        </p:txBody>
      </p:sp>
      <p:sp>
        <p:nvSpPr>
          <p:cNvPr id="33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27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標題 1"/>
          <p:cNvSpPr>
            <a:spLocks noGrp="1"/>
          </p:cNvSpPr>
          <p:nvPr>
            <p:ph type="title"/>
          </p:nvPr>
        </p:nvSpPr>
        <p:spPr>
          <a:xfrm>
            <a:off x="762000" y="206168"/>
            <a:ext cx="10546160" cy="632032"/>
          </a:xfrm>
        </p:spPr>
        <p:txBody>
          <a:bodyPr>
            <a:normAutofit/>
          </a:bodyPr>
          <a:lstStyle/>
          <a:p>
            <a:pPr algn="l"/>
            <a:r>
              <a:rPr lang="en-US" altLang="zh-HK" sz="2400" b="1" dirty="0" smtClean="0">
                <a:solidFill>
                  <a:srgbClr val="3366FF"/>
                </a:solidFill>
              </a:rPr>
              <a:t>Hong Kong China’s CDTA Network</a:t>
            </a:r>
            <a:endParaRPr lang="zh-HK" altLang="en-US" sz="2400" b="1" dirty="0" smtClean="0">
              <a:solidFill>
                <a:srgbClr val="3366FF"/>
              </a:solidFill>
            </a:endParaRPr>
          </a:p>
        </p:txBody>
      </p:sp>
      <p:sp>
        <p:nvSpPr>
          <p:cNvPr id="9" name="圓角矩形 8"/>
          <p:cNvSpPr/>
          <p:nvPr/>
        </p:nvSpPr>
        <p:spPr>
          <a:xfrm>
            <a:off x="7593927" y="1626412"/>
            <a:ext cx="2664122" cy="1870966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67000"/>
                </a:schemeClr>
              </a:gs>
              <a:gs pos="26000">
                <a:schemeClr val="accent1">
                  <a:lumMod val="97000"/>
                  <a:lumOff val="3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3600000" scaled="0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anchor="t"/>
          <a:lstStyle/>
          <a:p>
            <a:pPr algn="ctr">
              <a:defRPr/>
            </a:pPr>
            <a:endParaRPr lang="en-US" altLang="zh-HK" sz="14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>
              <a:defRPr/>
            </a:pPr>
            <a:r>
              <a:rPr lang="en-US" altLang="zh-HK" b="1" dirty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Out of </a:t>
            </a:r>
            <a:r>
              <a:rPr lang="en-US" altLang="zh-HK" b="1" dirty="0" smtClean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27 </a:t>
            </a:r>
            <a:r>
              <a:rPr lang="en-US" altLang="zh-HK" b="1" dirty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EU Member States</a:t>
            </a:r>
            <a:endParaRPr lang="en-US" altLang="zh-CN" b="1" dirty="0">
              <a:solidFill>
                <a:schemeClr val="bg1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endParaRPr lang="en-US" altLang="zh-TW" sz="1400" b="1" dirty="0">
              <a:solidFill>
                <a:srgbClr val="0000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en-US" altLang="zh-TW" sz="2000" b="1" dirty="0" smtClean="0">
                <a:solidFill>
                  <a:srgbClr val="0000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16</a:t>
            </a:r>
            <a:endParaRPr lang="en-US" altLang="zh-TW" sz="2000" b="1" dirty="0">
              <a:solidFill>
                <a:srgbClr val="0000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圓角矩形 9"/>
          <p:cNvSpPr/>
          <p:nvPr/>
        </p:nvSpPr>
        <p:spPr>
          <a:xfrm>
            <a:off x="4680206" y="1630041"/>
            <a:ext cx="2664122" cy="1870966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67000"/>
                </a:schemeClr>
              </a:gs>
              <a:gs pos="28000">
                <a:schemeClr val="accent1">
                  <a:lumMod val="97000"/>
                  <a:lumOff val="3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3600000" scaled="0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anchor="t"/>
          <a:lstStyle/>
          <a:p>
            <a:pPr algn="ctr">
              <a:defRPr/>
            </a:pPr>
            <a:endParaRPr lang="en-US" altLang="zh-HK" sz="14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>
              <a:defRPr/>
            </a:pPr>
            <a:r>
              <a:rPr lang="en-US" altLang="zh-HK" b="1" dirty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Out of </a:t>
            </a:r>
            <a:r>
              <a:rPr lang="en-US" altLang="zh-HK" b="1" dirty="0" smtClean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38 </a:t>
            </a:r>
            <a:r>
              <a:rPr lang="en-US" altLang="zh-HK" b="1" dirty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OECD Member Countries</a:t>
            </a:r>
            <a:endParaRPr lang="en-US" altLang="zh-CN" b="1" dirty="0">
              <a:solidFill>
                <a:schemeClr val="bg1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endParaRPr lang="en-US" altLang="zh-TW" b="1" dirty="0">
              <a:solidFill>
                <a:srgbClr val="0000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en-US" altLang="zh-TW" sz="2000" b="1" dirty="0" smtClean="0">
                <a:solidFill>
                  <a:srgbClr val="0000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21</a:t>
            </a:r>
            <a:endParaRPr lang="en-US" altLang="zh-TW" sz="2000" b="1" dirty="0">
              <a:solidFill>
                <a:srgbClr val="0000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" name="圓角矩形 6"/>
          <p:cNvSpPr/>
          <p:nvPr/>
        </p:nvSpPr>
        <p:spPr>
          <a:xfrm>
            <a:off x="1752070" y="1630041"/>
            <a:ext cx="2664122" cy="1808601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67000"/>
                </a:schemeClr>
              </a:gs>
              <a:gs pos="21000">
                <a:schemeClr val="accent1">
                  <a:lumMod val="97000"/>
                  <a:lumOff val="3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3600000" scaled="0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anchor="t"/>
          <a:lstStyle/>
          <a:p>
            <a:pPr algn="ctr">
              <a:defRPr/>
            </a:pPr>
            <a:endParaRPr lang="en-US" altLang="zh-CN" sz="14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>
              <a:defRPr/>
            </a:pPr>
            <a:r>
              <a:rPr lang="en-US" altLang="zh-CN" b="1" dirty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Out of </a:t>
            </a:r>
            <a:r>
              <a:rPr lang="en-US" altLang="zh-CN" b="1" dirty="0" smtClean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Top </a:t>
            </a:r>
            <a:r>
              <a:rPr lang="en-US" altLang="zh-CN" b="1" dirty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20 Trading Partners</a:t>
            </a:r>
          </a:p>
          <a:p>
            <a:pPr algn="ctr">
              <a:defRPr/>
            </a:pPr>
            <a:endParaRPr lang="en-US" altLang="zh-CN" sz="1400" b="1" dirty="0">
              <a:solidFill>
                <a:schemeClr val="tx1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en-US" altLang="zh-TW" sz="2000" b="1" dirty="0">
                <a:solidFill>
                  <a:srgbClr val="0000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8" name="圓角矩形 7"/>
          <p:cNvSpPr/>
          <p:nvPr/>
        </p:nvSpPr>
        <p:spPr>
          <a:xfrm>
            <a:off x="3143124" y="3886200"/>
            <a:ext cx="2664122" cy="1870966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67000"/>
                </a:schemeClr>
              </a:gs>
              <a:gs pos="29000">
                <a:schemeClr val="accent1">
                  <a:lumMod val="97000"/>
                  <a:lumOff val="3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3000000" scaled="0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anchor="t"/>
          <a:lstStyle/>
          <a:p>
            <a:pPr algn="ctr">
              <a:defRPr/>
            </a:pPr>
            <a:endParaRPr lang="en-US" altLang="zh-HK" sz="14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>
              <a:defRPr/>
            </a:pPr>
            <a:r>
              <a:rPr lang="en-US" altLang="zh-HK" b="1" dirty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Out of 10 ASEAN Member States</a:t>
            </a:r>
            <a:r>
              <a:rPr lang="en-US" altLang="zh-TW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en-US" altLang="zh-TW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endParaRPr lang="en-US" altLang="zh-TW" b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>
              <a:defRPr/>
            </a:pPr>
            <a:r>
              <a:rPr lang="en-US" altLang="zh-TW" sz="2000" b="1" dirty="0">
                <a:solidFill>
                  <a:srgbClr val="0000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</a:p>
        </p:txBody>
      </p:sp>
      <p:sp>
        <p:nvSpPr>
          <p:cNvPr id="11" name="圓角矩形 10"/>
          <p:cNvSpPr/>
          <p:nvPr/>
        </p:nvSpPr>
        <p:spPr>
          <a:xfrm>
            <a:off x="6261866" y="3886200"/>
            <a:ext cx="2664122" cy="1870966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67000"/>
                </a:schemeClr>
              </a:gs>
              <a:gs pos="27000">
                <a:schemeClr val="accent1">
                  <a:lumMod val="97000"/>
                  <a:lumOff val="3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12000000" scaled="0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anchor="t"/>
          <a:lstStyle/>
          <a:p>
            <a:pPr algn="ctr">
              <a:defRPr/>
            </a:pPr>
            <a:endParaRPr lang="en-US" altLang="zh-HK" sz="14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>
              <a:defRPr/>
            </a:pPr>
            <a:r>
              <a:rPr lang="en-US" altLang="zh-HK" b="1" dirty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Out of 20 APEC Members</a:t>
            </a:r>
            <a:endParaRPr lang="en-US" altLang="zh-CN" b="1" dirty="0">
              <a:solidFill>
                <a:schemeClr val="bg1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algn="ctr">
              <a:defRPr/>
            </a:pPr>
            <a:endParaRPr lang="en-US" altLang="zh-TW" sz="1400" b="1" dirty="0">
              <a:solidFill>
                <a:srgbClr val="0000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>
              <a:defRPr/>
            </a:pPr>
            <a:r>
              <a:rPr lang="en-US" altLang="zh-TW" sz="2000" b="1" dirty="0">
                <a:solidFill>
                  <a:srgbClr val="0000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</a:t>
            </a:r>
          </a:p>
        </p:txBody>
      </p:sp>
      <p:sp>
        <p:nvSpPr>
          <p:cNvPr id="2" name="投影片編號版面配置區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 altLang="zh-HK" dirty="0"/>
          </a:p>
        </p:txBody>
      </p:sp>
      <p:sp>
        <p:nvSpPr>
          <p:cNvPr id="12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28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資料庫圖表 13"/>
          <p:cNvGraphicFramePr/>
          <p:nvPr/>
        </p:nvGraphicFramePr>
        <p:xfrm>
          <a:off x="3628" y="1447800"/>
          <a:ext cx="11731171" cy="4495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85800" y="394873"/>
            <a:ext cx="9987461" cy="655362"/>
          </a:xfrm>
        </p:spPr>
        <p:txBody>
          <a:bodyPr/>
          <a:lstStyle/>
          <a:p>
            <a:pPr algn="l"/>
            <a:r>
              <a:rPr lang="en-US" altLang="zh-HK" sz="2400" b="1" dirty="0" smtClean="0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International Tax Administrative Co-operation</a:t>
            </a:r>
            <a:endParaRPr lang="zh-HK" altLang="en-US" sz="2400" b="1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 altLang="zh-HK" dirty="0"/>
          </a:p>
        </p:txBody>
      </p:sp>
      <p:sp>
        <p:nvSpPr>
          <p:cNvPr id="5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29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9" name="组合 8"/>
          <p:cNvGrpSpPr/>
          <p:nvPr/>
        </p:nvGrpSpPr>
        <p:grpSpPr>
          <a:xfrm>
            <a:off x="8622689" y="-1060238"/>
            <a:ext cx="1755025" cy="175502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429" y="-574910"/>
              <a:ext cx="1144924" cy="1144924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6" y="-1217903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-38100" y="1626235"/>
            <a:ext cx="12230100" cy="2190115"/>
          </a:xfrm>
          <a:prstGeom prst="rect">
            <a:avLst/>
          </a:prstGeom>
          <a:solidFill>
            <a:srgbClr val="2C89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2C89CA"/>
              </a:solidFill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1295400" y="5024433"/>
            <a:ext cx="9525000" cy="1273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en-US" altLang="zh-CN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 Shun-mei</a:t>
            </a:r>
            <a:r>
              <a:rPr lang="en-US" altLang="zh-CN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, Assistant Commissioner </a:t>
            </a:r>
          </a:p>
          <a:p>
            <a:pPr algn="ctr">
              <a:buNone/>
            </a:pPr>
            <a:r>
              <a:rPr lang="en-US" altLang="zh-CN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WONG Pui-ki, Chief Assessor</a:t>
            </a:r>
          </a:p>
          <a:p>
            <a:pPr algn="ctr">
              <a:buNone/>
            </a:pPr>
            <a:r>
              <a:rPr lang="en-US" altLang="zh-CN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WONG Ka-yee, Chief Assessor </a:t>
            </a:r>
            <a:endParaRPr lang="en-US" altLang="zh-CN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None/>
            </a:pPr>
            <a:r>
              <a:rPr lang="en-US" altLang="zh-CN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Hong Kong, China / Inland Revenue Department </a:t>
            </a:r>
            <a:endParaRPr lang="en-US" altLang="zh-CN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5" name="矩形 259"/>
          <p:cNvSpPr>
            <a:spLocks noChangeArrowheads="1"/>
          </p:cNvSpPr>
          <p:nvPr/>
        </p:nvSpPr>
        <p:spPr bwMode="auto">
          <a:xfrm>
            <a:off x="-38100" y="1908810"/>
            <a:ext cx="12229465" cy="1624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lvl="0" algn="ctr">
              <a:buClrTx/>
              <a:buSzTx/>
              <a:buNone/>
            </a:pPr>
            <a:r>
              <a:rPr lang="en-US" altLang="zh-CN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Overview of </a:t>
            </a:r>
            <a:r>
              <a:rPr lang="en-US" altLang="zh-CN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Hong Kong Tax Policy </a:t>
            </a:r>
            <a:endParaRPr lang="en-US" altLang="zh-CN" sz="48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 algn="ctr">
              <a:buClrTx/>
              <a:buSzTx/>
              <a:buNone/>
            </a:pPr>
            <a:r>
              <a:rPr lang="en-US" altLang="zh-CN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and </a:t>
            </a:r>
            <a:r>
              <a:rPr lang="en-US" altLang="zh-CN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Tax </a:t>
            </a:r>
            <a:r>
              <a:rPr lang="en-US" altLang="zh-CN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Administration </a:t>
            </a:r>
            <a:endParaRPr lang="en-US" altLang="zh-CN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85800" y="394873"/>
            <a:ext cx="9987461" cy="655362"/>
          </a:xfrm>
        </p:spPr>
        <p:txBody>
          <a:bodyPr/>
          <a:lstStyle/>
          <a:p>
            <a:pPr algn="l"/>
            <a:r>
              <a:rPr lang="en-US" altLang="zh-HK" sz="2400" b="1" dirty="0" smtClean="0">
                <a:solidFill>
                  <a:srgbClr val="3366FF"/>
                </a:solidFill>
              </a:rPr>
              <a:t>Way </a:t>
            </a:r>
            <a:r>
              <a:rPr lang="en-US" altLang="zh-HK" sz="2400" b="1" dirty="0" smtClean="0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Forward</a:t>
            </a:r>
            <a:endParaRPr lang="zh-HK" altLang="en-US" sz="2400" b="1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700314" y="1219200"/>
          <a:ext cx="10653486" cy="3688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71286"/>
                <a:gridCol w="9982200"/>
              </a:tblGrid>
              <a:tr h="370840">
                <a:tc>
                  <a:txBody>
                    <a:bodyPr/>
                    <a:lstStyle/>
                    <a:p>
                      <a:endParaRPr lang="zh-HK" altLang="en-US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As regards the</a:t>
                      </a:r>
                      <a:r>
                        <a:rPr lang="en-US" altLang="zh-HK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international</a:t>
                      </a:r>
                      <a:r>
                        <a:rPr lang="en-US" altLang="zh-HK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tax</a:t>
                      </a:r>
                      <a:r>
                        <a:rPr lang="en-US" altLang="zh-HK" sz="24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landscape</a:t>
                      </a:r>
                      <a:r>
                        <a:rPr lang="en-US" altLang="zh-HK" sz="24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en-US" altLang="zh-HK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the</a:t>
                      </a:r>
                      <a:r>
                        <a:rPr lang="en-US" altLang="zh-HK" sz="24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Financial Secretary of Hong Kong SAR proposed</a:t>
                      </a:r>
                      <a:r>
                        <a:rPr lang="en-US" altLang="zh-HK" sz="24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the following tax incentives and measures</a:t>
                      </a:r>
                      <a:r>
                        <a:rPr lang="en-US" altLang="zh-HK" sz="24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 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</a:t>
                      </a:r>
                      <a:r>
                        <a:rPr lang="en-US" altLang="zh-HK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is</a:t>
                      </a:r>
                      <a:r>
                        <a:rPr lang="en-US" altLang="zh-HK" sz="24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2022-23</a:t>
                      </a:r>
                      <a:r>
                        <a:rPr lang="en-US" altLang="zh-HK" sz="24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zh-HK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Budget Speech </a:t>
                      </a:r>
                      <a:r>
                        <a:rPr lang="en-US" altLang="zh-HK" sz="24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–</a:t>
                      </a:r>
                    </a:p>
                    <a:p>
                      <a:endParaRPr lang="zh-HK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(1)</a:t>
                      </a:r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Tax concessions to enhance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Hong Kong’s attractiveness as a hub for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family offices</a:t>
                      </a:r>
                    </a:p>
                    <a:p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(2)</a:t>
                      </a:r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Half-tax concession to attract more </a:t>
                      </a:r>
                      <a:r>
                        <a:rPr lang="en-US" altLang="zh-HK" sz="1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maritime enterprises </a:t>
                      </a:r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 establish a presence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in Hong Kong</a:t>
                      </a:r>
                    </a:p>
                    <a:p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(3)</a:t>
                      </a:r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altLang="zh-HK" sz="18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Implementation of international tax reform proposals drawn up by the OECD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to address base erosion and profit shifting (commonly known as </a:t>
                      </a:r>
                      <a:r>
                        <a:rPr lang="en-US" altLang="zh-HK" sz="1800" b="1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BEPS 2.0</a:t>
                      </a:r>
                      <a:r>
                        <a:rPr lang="en-US" altLang="zh-HK" sz="18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)</a:t>
                      </a:r>
                    </a:p>
                    <a:p>
                      <a:endParaRPr lang="zh-HK" altLang="en-US" sz="18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 altLang="zh-HK" dirty="0"/>
          </a:p>
        </p:txBody>
      </p:sp>
      <p:sp>
        <p:nvSpPr>
          <p:cNvPr id="6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30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69272" y="0"/>
            <a:ext cx="12122728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9" name="组合 8"/>
          <p:cNvGrpSpPr/>
          <p:nvPr/>
        </p:nvGrpSpPr>
        <p:grpSpPr>
          <a:xfrm>
            <a:off x="8622689" y="-1060238"/>
            <a:ext cx="1755025" cy="175502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429" y="-574910"/>
              <a:ext cx="1144924" cy="1144924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6" y="-1217903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0" y="1910715"/>
            <a:ext cx="12192000" cy="1593850"/>
          </a:xfrm>
          <a:prstGeom prst="rect">
            <a:avLst/>
          </a:prstGeom>
          <a:solidFill>
            <a:srgbClr val="2C89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259"/>
          <p:cNvSpPr>
            <a:spLocks noChangeArrowheads="1"/>
          </p:cNvSpPr>
          <p:nvPr/>
        </p:nvSpPr>
        <p:spPr bwMode="auto">
          <a:xfrm>
            <a:off x="-191843" y="2328601"/>
            <a:ext cx="12575689" cy="8305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en-US" altLang="zh-CN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THANKS</a:t>
            </a: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 9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sp>
        <p:nvSpPr>
          <p:cNvPr id="3" name="正五边形 2"/>
          <p:cNvSpPr/>
          <p:nvPr/>
        </p:nvSpPr>
        <p:spPr>
          <a:xfrm>
            <a:off x="4353560" y="0"/>
            <a:ext cx="7903845" cy="6898640"/>
          </a:xfrm>
          <a:custGeom>
            <a:avLst/>
            <a:gdLst>
              <a:gd name="connsiteX0" fmla="*/ 0 w 7289690"/>
              <a:gd name="connsiteY0" fmla="*/ 3530600 h 6898534"/>
              <a:gd name="connsiteX1" fmla="*/ 1549394 w 7289690"/>
              <a:gd name="connsiteY1" fmla="*/ 11973 h 6898534"/>
              <a:gd name="connsiteX2" fmla="*/ 7277088 w 7289690"/>
              <a:gd name="connsiteY2" fmla="*/ 0 h 6898534"/>
              <a:gd name="connsiteX3" fmla="*/ 7289690 w 7289690"/>
              <a:gd name="connsiteY3" fmla="*/ 6898534 h 6898534"/>
              <a:gd name="connsiteX4" fmla="*/ 1539973 w 7289690"/>
              <a:gd name="connsiteY4" fmla="*/ 6892184 h 6898534"/>
              <a:gd name="connsiteX5" fmla="*/ 0 w 7289690"/>
              <a:gd name="connsiteY5" fmla="*/ 3530600 h 6898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89690" h="6898534">
                <a:moveTo>
                  <a:pt x="0" y="3530600"/>
                </a:moveTo>
                <a:lnTo>
                  <a:pt x="1549394" y="11973"/>
                </a:lnTo>
                <a:lnTo>
                  <a:pt x="7277088" y="0"/>
                </a:lnTo>
                <a:cubicBezTo>
                  <a:pt x="7280230" y="2278345"/>
                  <a:pt x="7286548" y="4620189"/>
                  <a:pt x="7289690" y="6898534"/>
                </a:cubicBezTo>
                <a:lnTo>
                  <a:pt x="1539973" y="6892184"/>
                </a:lnTo>
                <a:lnTo>
                  <a:pt x="0" y="3530600"/>
                </a:lnTo>
                <a:close/>
              </a:path>
            </a:pathLst>
          </a:custGeom>
          <a:solidFill>
            <a:srgbClr val="2C89CA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 2"/>
          <p:cNvSpPr/>
          <p:nvPr/>
        </p:nvSpPr>
        <p:spPr>
          <a:xfrm rot="5400000">
            <a:off x="3380395" y="842195"/>
            <a:ext cx="3510808" cy="1826419"/>
          </a:xfrm>
          <a:custGeom>
            <a:avLst/>
            <a:gdLst>
              <a:gd name="connsiteX0" fmla="*/ 0 w 6051508"/>
              <a:gd name="connsiteY0" fmla="*/ 0 h 3260022"/>
              <a:gd name="connsiteX1" fmla="*/ 6051508 w 6051508"/>
              <a:gd name="connsiteY1" fmla="*/ 2889409 h 3260022"/>
              <a:gd name="connsiteX2" fmla="*/ 6046751 w 6051508"/>
              <a:gd name="connsiteY2" fmla="*/ 3260021 h 3260022"/>
              <a:gd name="connsiteX3" fmla="*/ 0 w 6051508"/>
              <a:gd name="connsiteY3" fmla="*/ 650974 h 3260022"/>
              <a:gd name="connsiteX4" fmla="*/ 0 w 6051508"/>
              <a:gd name="connsiteY4" fmla="*/ 0 h 326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1508" h="3260022">
                <a:moveTo>
                  <a:pt x="0" y="0"/>
                </a:moveTo>
                <a:lnTo>
                  <a:pt x="6051508" y="2889409"/>
                </a:lnTo>
                <a:cubicBezTo>
                  <a:pt x="6050714" y="3066415"/>
                  <a:pt x="6047545" y="3083015"/>
                  <a:pt x="6046751" y="3260021"/>
                </a:cubicBezTo>
                <a:lnTo>
                  <a:pt x="0" y="650974"/>
                </a:lnTo>
                <a:lnTo>
                  <a:pt x="0" y="0"/>
                </a:lnTo>
                <a:close/>
              </a:path>
            </a:pathLst>
          </a:custGeom>
          <a:solidFill>
            <a:srgbClr val="007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2"/>
          <p:cNvSpPr/>
          <p:nvPr/>
        </p:nvSpPr>
        <p:spPr>
          <a:xfrm rot="16200000" flipV="1">
            <a:off x="3439156" y="4267112"/>
            <a:ext cx="3368055" cy="1826419"/>
          </a:xfrm>
          <a:custGeom>
            <a:avLst/>
            <a:gdLst>
              <a:gd name="connsiteX0" fmla="*/ 0 w 6051508"/>
              <a:gd name="connsiteY0" fmla="*/ 0 h 3260022"/>
              <a:gd name="connsiteX1" fmla="*/ 6051508 w 6051508"/>
              <a:gd name="connsiteY1" fmla="*/ 2889409 h 3260022"/>
              <a:gd name="connsiteX2" fmla="*/ 6046751 w 6051508"/>
              <a:gd name="connsiteY2" fmla="*/ 3260021 h 3260022"/>
              <a:gd name="connsiteX3" fmla="*/ 0 w 6051508"/>
              <a:gd name="connsiteY3" fmla="*/ 650974 h 3260022"/>
              <a:gd name="connsiteX4" fmla="*/ 0 w 6051508"/>
              <a:gd name="connsiteY4" fmla="*/ 0 h 326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1508" h="3260022">
                <a:moveTo>
                  <a:pt x="0" y="0"/>
                </a:moveTo>
                <a:lnTo>
                  <a:pt x="6051508" y="2889409"/>
                </a:lnTo>
                <a:cubicBezTo>
                  <a:pt x="6050714" y="3066415"/>
                  <a:pt x="6047545" y="3083015"/>
                  <a:pt x="6046751" y="3260021"/>
                </a:cubicBezTo>
                <a:lnTo>
                  <a:pt x="0" y="650974"/>
                </a:lnTo>
                <a:lnTo>
                  <a:pt x="0" y="0"/>
                </a:lnTo>
                <a:close/>
              </a:path>
            </a:pathLst>
          </a:custGeom>
          <a:solidFill>
            <a:srgbClr val="007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1026795" y="3622675"/>
            <a:ext cx="273558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5346065" y="1653745"/>
            <a:ext cx="68459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 </a:t>
            </a:r>
            <a:r>
              <a:rPr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 </a:t>
            </a:r>
            <a:r>
              <a:rPr 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Tax Policies</a:t>
            </a:r>
            <a:endParaRPr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86535" y="1692275"/>
            <a:ext cx="1816100" cy="1827530"/>
          </a:xfrm>
          <a:prstGeom prst="rect">
            <a:avLst/>
          </a:prstGeom>
        </p:spPr>
      </p:pic>
      <p:sp>
        <p:nvSpPr>
          <p:cNvPr id="25" name="TextBox 65"/>
          <p:cNvSpPr>
            <a:spLocks noChangeArrowheads="1"/>
          </p:cNvSpPr>
          <p:nvPr/>
        </p:nvSpPr>
        <p:spPr bwMode="auto">
          <a:xfrm>
            <a:off x="5231141" y="2375477"/>
            <a:ext cx="47446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zh-CN" sz="2400" dirty="0" smtClean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2 </a:t>
            </a:r>
            <a:r>
              <a:rPr lang="en-US" altLang="zh-CN" sz="2400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/ </a:t>
            </a:r>
            <a:r>
              <a:rPr lang="en-US" altLang="zh-CN" sz="2400" dirty="0" smtClean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Tax Administration System</a:t>
            </a:r>
            <a:endParaRPr lang="en-US" altLang="zh-CN" sz="240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TextBox 66"/>
          <p:cNvSpPr>
            <a:spLocks noChangeArrowheads="1"/>
          </p:cNvSpPr>
          <p:nvPr/>
        </p:nvSpPr>
        <p:spPr bwMode="auto">
          <a:xfrm>
            <a:off x="5346065" y="3128980"/>
            <a:ext cx="24359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9pPr>
          </a:lstStyle>
          <a:p>
            <a:r>
              <a:rPr lang="en-US" altLang="zh-CN" sz="2400" dirty="0" smtClean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3 </a:t>
            </a:r>
            <a:r>
              <a:rPr lang="en-US" altLang="zh-CN" sz="2400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/ </a:t>
            </a:r>
            <a:r>
              <a:rPr lang="en-US" altLang="zh-CN" sz="2400" dirty="0" smtClean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Tax Services</a:t>
            </a:r>
            <a:endParaRPr lang="en-US" altLang="zh-CN" sz="240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TextBox 67"/>
          <p:cNvSpPr>
            <a:spLocks noChangeArrowheads="1"/>
          </p:cNvSpPr>
          <p:nvPr/>
        </p:nvSpPr>
        <p:spPr bwMode="auto">
          <a:xfrm>
            <a:off x="5346065" y="4687548"/>
            <a:ext cx="386535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9pPr>
          </a:lstStyle>
          <a:p>
            <a:r>
              <a:rPr lang="en-US" altLang="zh-CN" sz="2400" dirty="0" smtClean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5 </a:t>
            </a:r>
            <a:r>
              <a:rPr lang="en-US" altLang="zh-CN" sz="2400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/ </a:t>
            </a:r>
            <a:r>
              <a:rPr lang="en-US" altLang="zh-CN" sz="2400" dirty="0" smtClean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International Taxation</a:t>
            </a:r>
            <a:endParaRPr lang="en-US" altLang="zh-CN" sz="240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  <a:p>
            <a:endParaRPr lang="en-US" altLang="zh-CN" sz="240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TextBox 66"/>
          <p:cNvSpPr>
            <a:spLocks noChangeArrowheads="1"/>
          </p:cNvSpPr>
          <p:nvPr/>
        </p:nvSpPr>
        <p:spPr bwMode="auto">
          <a:xfrm>
            <a:off x="5346065" y="3908264"/>
            <a:ext cx="51326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9pPr>
          </a:lstStyle>
          <a:p>
            <a:r>
              <a:rPr lang="en-US" altLang="zh-CN" sz="2400" dirty="0" smtClean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4 </a:t>
            </a:r>
            <a:r>
              <a:rPr lang="en-US" altLang="zh-CN" sz="2400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/ </a:t>
            </a:r>
            <a:r>
              <a:rPr lang="en-US" altLang="zh-CN" sz="2400" dirty="0" smtClean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Tax Incentives for Investment</a:t>
            </a:r>
            <a:endParaRPr lang="en-US" altLang="zh-CN" sz="240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4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  <p:sp>
        <p:nvSpPr>
          <p:cNvPr id="5" name="文字方塊 4"/>
          <p:cNvSpPr txBox="1"/>
          <p:nvPr/>
        </p:nvSpPr>
        <p:spPr>
          <a:xfrm>
            <a:off x="2062155" y="2967328"/>
            <a:ext cx="8305800" cy="2030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HK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Part 1</a:t>
            </a:r>
          </a:p>
          <a:p>
            <a:pPr algn="ctr"/>
            <a:endParaRPr lang="en-US" altLang="zh-HK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altLang="zh-HK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Tax Policies</a:t>
            </a:r>
            <a:endParaRPr lang="zh-HK" altLang="en-US" sz="4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5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Rectangle 2" descr="Large confetti"/>
          <p:cNvSpPr>
            <a:spLocks noGrp="1" noChangeArrowheads="1"/>
          </p:cNvSpPr>
          <p:nvPr>
            <p:ph type="title"/>
          </p:nvPr>
        </p:nvSpPr>
        <p:spPr>
          <a:xfrm>
            <a:off x="609600" y="609600"/>
            <a:ext cx="8077200" cy="533400"/>
          </a:xfrm>
        </p:spPr>
        <p:txBody>
          <a:bodyPr>
            <a:normAutofit/>
          </a:bodyPr>
          <a:lstStyle/>
          <a:p>
            <a:pPr algn="l" rtl="0">
              <a:spcBef>
                <a:spcPct val="0"/>
              </a:spcBef>
            </a:pPr>
            <a:r>
              <a:rPr lang="en-US" altLang="zh-HK" sz="2000" b="1" kern="1200" dirty="0">
                <a:solidFill>
                  <a:srgbClr val="0066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Hong Kong Basic Law Provisions</a:t>
            </a:r>
            <a:endParaRPr lang="en-US" altLang="zh-TW" sz="2000" b="1" kern="1200" dirty="0">
              <a:solidFill>
                <a:srgbClr val="0066FF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3796" name="Rectangle 3"/>
          <p:cNvSpPr>
            <a:spLocks noGrp="1" noChangeArrowheads="1"/>
          </p:cNvSpPr>
          <p:nvPr>
            <p:ph idx="1"/>
          </p:nvPr>
        </p:nvSpPr>
        <p:spPr>
          <a:xfrm>
            <a:off x="609600" y="1447800"/>
            <a:ext cx="10820400" cy="4343400"/>
          </a:xfrm>
        </p:spPr>
        <p:txBody>
          <a:bodyPr>
            <a:normAutofit/>
          </a:bodyPr>
          <a:lstStyle/>
          <a:p>
            <a:pPr marL="342900" indent="-342900" algn="l" rtl="0">
              <a:spcBef>
                <a:spcPts val="600"/>
              </a:spcBef>
              <a:spcAft>
                <a:spcPts val="600"/>
              </a:spcAft>
              <a:buSzPct val="100000"/>
              <a:buFont typeface="Wingdings" panose="05000000000000000000" pitchFamily="2" charset="2"/>
              <a:buChar char="l"/>
              <a:defRPr/>
            </a:pPr>
            <a:r>
              <a:rPr lang="en-US" altLang="zh-HK" sz="1600" kern="12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Hong Kong is a special administrative region of the People’s Republic of </a:t>
            </a:r>
            <a:r>
              <a:rPr lang="en-US" altLang="zh-HK" sz="1600" kern="1200" dirty="0" smtClean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China.</a:t>
            </a:r>
            <a:endParaRPr lang="en-US" altLang="zh-HK" sz="1600" kern="1200" dirty="0">
              <a:solidFill>
                <a:srgbClr val="000000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342900" indent="-342900" algn="l" rtl="0">
              <a:spcBef>
                <a:spcPts val="1200"/>
              </a:spcBef>
              <a:spcAft>
                <a:spcPts val="600"/>
              </a:spcAft>
              <a:buSzPct val="100000"/>
              <a:buFont typeface="Wingdings" panose="05000000000000000000" pitchFamily="2" charset="2"/>
              <a:buChar char="l"/>
              <a:defRPr/>
            </a:pPr>
            <a:r>
              <a:rPr lang="en-US" altLang="zh-HK" sz="1600" kern="12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Hong Kong has a high degree of autonomy with an independent taxation </a:t>
            </a:r>
            <a:r>
              <a:rPr lang="en-US" altLang="zh-HK" sz="1600" kern="1200" dirty="0" smtClean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system.</a:t>
            </a:r>
            <a:endParaRPr lang="en-US" altLang="zh-HK" sz="1600" kern="1200" dirty="0">
              <a:solidFill>
                <a:srgbClr val="000000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342900" indent="-342900" algn="l" rtl="0">
              <a:spcBef>
                <a:spcPts val="1200"/>
              </a:spcBef>
              <a:spcAft>
                <a:spcPts val="600"/>
              </a:spcAft>
              <a:buSzPct val="100000"/>
              <a:buFont typeface="Wingdings" panose="05000000000000000000" pitchFamily="2" charset="2"/>
              <a:buChar char="l"/>
              <a:defRPr/>
            </a:pPr>
            <a:r>
              <a:rPr lang="en-US" altLang="zh-HK" sz="1600" kern="12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Central People’s Government does not levy taxes in Hong </a:t>
            </a:r>
            <a:r>
              <a:rPr lang="en-US" altLang="zh-HK" sz="1600" kern="1200" dirty="0" smtClean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Kong.</a:t>
            </a:r>
            <a:endParaRPr lang="en-US" altLang="zh-HK" sz="1600" kern="1200" dirty="0">
              <a:solidFill>
                <a:srgbClr val="000000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342900" indent="-342900" algn="l" rtl="0">
              <a:spcBef>
                <a:spcPts val="1200"/>
              </a:spcBef>
              <a:spcAft>
                <a:spcPts val="600"/>
              </a:spcAft>
              <a:buSzPct val="100000"/>
              <a:buFont typeface="Wingdings" panose="05000000000000000000" pitchFamily="2" charset="2"/>
              <a:buChar char="l"/>
              <a:defRPr/>
            </a:pPr>
            <a:r>
              <a:rPr lang="en-US" altLang="zh-HK" sz="1600" kern="12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Financial revenues are used exclusively for Hong Kong’s own </a:t>
            </a:r>
            <a:r>
              <a:rPr lang="en-US" altLang="zh-HK" sz="1600" kern="1200" dirty="0" smtClean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purposes.</a:t>
            </a:r>
            <a:endParaRPr lang="en-US" altLang="zh-HK" sz="1600" kern="1200" dirty="0">
              <a:solidFill>
                <a:srgbClr val="000000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342900" indent="-342900" algn="l" rtl="0">
              <a:spcBef>
                <a:spcPts val="1200"/>
              </a:spcBef>
              <a:spcAft>
                <a:spcPts val="600"/>
              </a:spcAft>
              <a:buSzPct val="100000"/>
              <a:buFont typeface="Wingdings" panose="05000000000000000000" pitchFamily="2" charset="2"/>
              <a:buChar char="l"/>
              <a:defRPr/>
            </a:pPr>
            <a:r>
              <a:rPr lang="en-US" altLang="zh-HK" sz="1600" kern="12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Laws previously in force in Hong Kong, i.e. the common law, rules of equity, ordinances, subordinate legislation and customary law shall be </a:t>
            </a:r>
            <a:r>
              <a:rPr lang="en-US" altLang="zh-HK" sz="1600" kern="1200" dirty="0" smtClean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maintained. </a:t>
            </a:r>
            <a:endParaRPr lang="en-US" altLang="zh-HK" sz="1600" kern="1200" dirty="0">
              <a:solidFill>
                <a:srgbClr val="000000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342900" indent="-342900" algn="l" rtl="0">
              <a:spcBef>
                <a:spcPts val="1200"/>
              </a:spcBef>
              <a:spcAft>
                <a:spcPts val="600"/>
              </a:spcAft>
              <a:buFont typeface="Wingdings" panose="05000000000000000000" pitchFamily="2" charset="2"/>
              <a:buChar char="l"/>
              <a:defRPr/>
            </a:pPr>
            <a:r>
              <a:rPr lang="en-US" altLang="zh-TW" sz="1600" kern="12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Achieve fiscal balance and avoid </a:t>
            </a:r>
            <a:r>
              <a:rPr lang="en-US" altLang="zh-TW" sz="1600" kern="1200" dirty="0" smtClean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deficits.</a:t>
            </a:r>
            <a:endParaRPr lang="en-US" altLang="zh-TW" sz="1600" kern="1200" dirty="0">
              <a:solidFill>
                <a:srgbClr val="000000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342900" indent="-342900" algn="l" rtl="0">
              <a:spcBef>
                <a:spcPts val="1200"/>
              </a:spcBef>
              <a:spcAft>
                <a:spcPts val="600"/>
              </a:spcAft>
              <a:buFont typeface="Wingdings" panose="05000000000000000000" pitchFamily="2" charset="2"/>
              <a:buChar char="l"/>
              <a:defRPr/>
            </a:pPr>
            <a:r>
              <a:rPr lang="en-US" altLang="zh-TW" sz="1600" kern="12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Budget </a:t>
            </a:r>
            <a:r>
              <a:rPr lang="en-US" altLang="zh-TW" sz="1600" kern="1200" dirty="0" smtClean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commensurate </a:t>
            </a:r>
            <a:r>
              <a:rPr lang="en-US" altLang="zh-TW" sz="1600" kern="12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with GDP growth rate.</a:t>
            </a:r>
          </a:p>
          <a:p>
            <a:pPr marL="342900" indent="-342900" algn="l" rtl="0">
              <a:spcBef>
                <a:spcPts val="1200"/>
              </a:spcBef>
              <a:spcAft>
                <a:spcPts val="600"/>
              </a:spcAft>
              <a:buFont typeface="Wingdings" panose="05000000000000000000" pitchFamily="2" charset="2"/>
              <a:buChar char="l"/>
              <a:defRPr/>
            </a:pPr>
            <a:r>
              <a:rPr lang="en-US" altLang="zh-TW" sz="1600" kern="12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Follow low tax policy when enacting its own tax laws.</a:t>
            </a:r>
          </a:p>
          <a:p>
            <a:pPr marL="342900" indent="-342900" algn="l" rtl="0">
              <a:spcBef>
                <a:spcPts val="1200"/>
              </a:spcBef>
              <a:spcAft>
                <a:spcPts val="600"/>
              </a:spcAft>
              <a:buFont typeface="Wingdings" panose="05000000000000000000" pitchFamily="2" charset="2"/>
              <a:buChar char="l"/>
              <a:defRPr/>
            </a:pPr>
            <a:r>
              <a:rPr lang="en-US" altLang="zh-TW" sz="1600" kern="12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Maintain Hong Kong as an international financial centre.</a:t>
            </a:r>
          </a:p>
          <a:p>
            <a:pPr marL="342900" indent="-342900" algn="l" rtl="0">
              <a:spcBef>
                <a:spcPct val="20000"/>
              </a:spcBef>
              <a:spcAft>
                <a:spcPts val="600"/>
              </a:spcAft>
              <a:buFont typeface="Wingdings" panose="05000000000000000000" pitchFamily="2" charset="2"/>
              <a:buChar char="l"/>
              <a:defRPr/>
            </a:pPr>
            <a:endParaRPr lang="en-US" altLang="zh-TW" sz="1600" kern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eaLnBrk="1" hangingPunct="1">
              <a:defRPr/>
            </a:pPr>
            <a:endParaRPr lang="en-US" altLang="zh-TW" sz="2400" kern="1200" dirty="0"/>
          </a:p>
          <a:p>
            <a:pPr eaLnBrk="1" hangingPunct="1">
              <a:defRPr/>
            </a:pPr>
            <a:endParaRPr lang="en-US" altLang="zh-TW" kern="1200" dirty="0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 altLang="zh-HK" dirty="0"/>
          </a:p>
        </p:txBody>
      </p:sp>
      <p:sp>
        <p:nvSpPr>
          <p:cNvPr id="6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6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Rectangle 2" descr="Large confetti"/>
          <p:cNvSpPr>
            <a:spLocks noGrp="1" noChangeArrowheads="1"/>
          </p:cNvSpPr>
          <p:nvPr>
            <p:ph type="title"/>
          </p:nvPr>
        </p:nvSpPr>
        <p:spPr>
          <a:xfrm>
            <a:off x="609600" y="274638"/>
            <a:ext cx="10972800" cy="1095375"/>
          </a:xfrm>
        </p:spPr>
        <p:txBody>
          <a:bodyPr>
            <a:normAutofit/>
          </a:bodyPr>
          <a:lstStyle/>
          <a:p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Features of Hong </a:t>
            </a:r>
            <a:r>
              <a:rPr lang="en-US" altLang="zh-TW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Kong Tax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System</a:t>
            </a:r>
          </a:p>
        </p:txBody>
      </p:sp>
      <p:sp>
        <p:nvSpPr>
          <p:cNvPr id="33796" name="Rectangle 3"/>
          <p:cNvSpPr>
            <a:spLocks noGrp="1" noChangeArrowheads="1"/>
          </p:cNvSpPr>
          <p:nvPr>
            <p:ph idx="1"/>
          </p:nvPr>
        </p:nvSpPr>
        <p:spPr>
          <a:xfrm>
            <a:off x="609600" y="1394076"/>
            <a:ext cx="10972800" cy="4525963"/>
          </a:xfrm>
        </p:spPr>
        <p:txBody>
          <a:bodyPr>
            <a:normAutofit/>
          </a:bodyPr>
          <a:lstStyle/>
          <a:p>
            <a:pPr>
              <a:buFont typeface="Wingdings" panose="05000000000000000000" pitchFamily="2" charset="2"/>
              <a:buChar char="l"/>
            </a:pPr>
            <a:r>
              <a:rPr lang="en-US" altLang="zh-HK" b="1" dirty="0">
                <a:latin typeface="Arial" panose="020B0604020202020204" pitchFamily="34" charset="0"/>
                <a:cs typeface="Arial" panose="020B0604020202020204" pitchFamily="34" charset="0"/>
              </a:rPr>
              <a:t>Territorial source principle</a:t>
            </a:r>
          </a:p>
          <a:p>
            <a:pPr lvl="1"/>
            <a:r>
              <a:rPr lang="en-US" altLang="zh-HK" dirty="0">
                <a:latin typeface="Arial" panose="020B0604020202020204" pitchFamily="34" charset="0"/>
                <a:cs typeface="Arial" panose="020B0604020202020204" pitchFamily="34" charset="0"/>
              </a:rPr>
              <a:t>Residents  vs non-residents : not much distinction</a:t>
            </a:r>
          </a:p>
          <a:p>
            <a:pPr lvl="1"/>
            <a:r>
              <a:rPr lang="en-US" altLang="zh-HK" dirty="0">
                <a:latin typeface="Arial" panose="020B0604020202020204" pitchFamily="34" charset="0"/>
                <a:cs typeface="Arial" panose="020B0604020202020204" pitchFamily="34" charset="0"/>
              </a:rPr>
              <a:t>Income arising in or derived from Hong Kong</a:t>
            </a:r>
            <a:br>
              <a:rPr lang="en-US" altLang="zh-HK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altLang="zh-HK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l"/>
            </a:pPr>
            <a:r>
              <a:rPr lang="en-US" altLang="zh-HK" b="1" dirty="0">
                <a:latin typeface="Arial" panose="020B0604020202020204" pitchFamily="34" charset="0"/>
                <a:cs typeface="Arial" panose="020B0604020202020204" pitchFamily="34" charset="0"/>
              </a:rPr>
              <a:t>Absence of</a:t>
            </a:r>
          </a:p>
          <a:p>
            <a:pPr lvl="1"/>
            <a:r>
              <a:rPr lang="en-US" altLang="zh-HK" dirty="0">
                <a:latin typeface="Arial" panose="020B0604020202020204" pitchFamily="34" charset="0"/>
                <a:cs typeface="Arial" panose="020B0604020202020204" pitchFamily="34" charset="0"/>
              </a:rPr>
              <a:t>capital gains tax</a:t>
            </a:r>
          </a:p>
          <a:p>
            <a:pPr lvl="1"/>
            <a:r>
              <a:rPr lang="en-US" altLang="zh-HK" dirty="0">
                <a:latin typeface="Arial" panose="020B0604020202020204" pitchFamily="34" charset="0"/>
                <a:cs typeface="Arial" panose="020B0604020202020204" pitchFamily="34" charset="0"/>
              </a:rPr>
              <a:t>capital transfer tax</a:t>
            </a:r>
          </a:p>
          <a:p>
            <a:pPr lvl="1"/>
            <a:r>
              <a:rPr lang="en-US" altLang="zh-HK" dirty="0">
                <a:latin typeface="Arial" panose="020B0604020202020204" pitchFamily="34" charset="0"/>
                <a:cs typeface="Arial" panose="020B0604020202020204" pitchFamily="34" charset="0"/>
              </a:rPr>
              <a:t>value added tax / goods and services </a:t>
            </a:r>
            <a:r>
              <a:rPr lang="en-US" altLang="zh-HK" dirty="0" smtClean="0">
                <a:latin typeface="Arial" panose="020B0604020202020204" pitchFamily="34" charset="0"/>
                <a:cs typeface="Arial" panose="020B0604020202020204" pitchFamily="34" charset="0"/>
              </a:rPr>
              <a:t>tax</a:t>
            </a:r>
          </a:p>
          <a:p>
            <a:pPr lvl="1"/>
            <a:r>
              <a:rPr lang="en-US" altLang="zh-HK" dirty="0" smtClean="0">
                <a:latin typeface="Arial" panose="020B0604020202020204" pitchFamily="34" charset="0"/>
                <a:cs typeface="Arial" panose="020B0604020202020204" pitchFamily="34" charset="0"/>
              </a:rPr>
              <a:t>customs tariff on imports or exports </a:t>
            </a:r>
          </a:p>
          <a:p>
            <a:pPr marL="457200" lvl="1" indent="0">
              <a:buNone/>
            </a:pPr>
            <a:endParaRPr lang="en-US" altLang="zh-HK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l"/>
            </a:pPr>
            <a:r>
              <a:rPr lang="en-US" altLang="zh-HK" b="1" dirty="0">
                <a:latin typeface="Arial" panose="020B0604020202020204" pitchFamily="34" charset="0"/>
                <a:cs typeface="Arial" panose="020B0604020202020204" pitchFamily="34" charset="0"/>
              </a:rPr>
              <a:t>Dividend and bank interest not </a:t>
            </a:r>
            <a:r>
              <a:rPr lang="en-US" altLang="zh-HK" b="1" dirty="0" smtClean="0">
                <a:latin typeface="Arial" panose="020B0604020202020204" pitchFamily="34" charset="0"/>
                <a:cs typeface="Arial" panose="020B0604020202020204" pitchFamily="34" charset="0"/>
              </a:rPr>
              <a:t>taxable</a:t>
            </a:r>
          </a:p>
          <a:p>
            <a:pPr>
              <a:buFont typeface="Wingdings" panose="05000000000000000000" pitchFamily="2" charset="2"/>
              <a:buChar char="l"/>
            </a:pPr>
            <a:endParaRPr lang="en-US" altLang="zh-HK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l"/>
            </a:pPr>
            <a:r>
              <a:rPr lang="en-US" altLang="zh-HK" b="1" dirty="0" smtClean="0">
                <a:latin typeface="Arial" panose="020B0604020202020204" pitchFamily="34" charset="0"/>
                <a:cs typeface="Arial" panose="020B0604020202020204" pitchFamily="34" charset="0"/>
              </a:rPr>
              <a:t>No multiple layers of taxation</a:t>
            </a:r>
          </a:p>
          <a:p>
            <a:endParaRPr lang="en-US" altLang="zh-HK" dirty="0"/>
          </a:p>
          <a:p>
            <a:endParaRPr lang="en-US" altLang="zh-TW" dirty="0"/>
          </a:p>
          <a:p>
            <a:endParaRPr lang="en-US" altLang="zh-TW" dirty="0"/>
          </a:p>
          <a:p>
            <a:endParaRPr lang="en-US" altLang="zh-TW" dirty="0"/>
          </a:p>
        </p:txBody>
      </p:sp>
      <p:sp>
        <p:nvSpPr>
          <p:cNvPr id="6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solidFill>
                  <a:srgbClr val="000000"/>
                </a:solidFill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7</a:t>
            </a:fld>
            <a:endParaRPr lang="zh-HK" altLang="en-US" sz="1600" dirty="0">
              <a:solidFill>
                <a:srgbClr val="000000"/>
              </a:solidFill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Types of Taxes Collected by IRD</a:t>
            </a:r>
            <a:endParaRPr lang="zh-HK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Aft>
                <a:spcPts val="600"/>
              </a:spcAft>
            </a:pP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Profits tax</a:t>
            </a:r>
            <a:endParaRPr lang="zh-TW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ts val="1200"/>
              </a:spcBef>
              <a:spcAft>
                <a:spcPts val="600"/>
              </a:spcAft>
            </a:pP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Salaries </a:t>
            </a: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tax</a:t>
            </a:r>
          </a:p>
          <a:p>
            <a:pPr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Property </a:t>
            </a: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tax </a:t>
            </a:r>
            <a:endParaRPr lang="en-US" altLang="zh-TW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Stamp </a:t>
            </a: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duty </a:t>
            </a:r>
            <a:r>
              <a:rPr lang="zh-TW" altLang="en-US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Indirect Tax</a:t>
            </a:r>
            <a:r>
              <a:rPr lang="zh-TW" alt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altLang="zh-TW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Estate </a:t>
            </a: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duty (Abolished on 11 Feb </a:t>
            </a: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2006)</a:t>
            </a:r>
          </a:p>
          <a:p>
            <a:pPr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Betting </a:t>
            </a: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duty </a:t>
            </a:r>
            <a:r>
              <a:rPr lang="zh-TW" altLang="en-US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Indirect Tax</a:t>
            </a:r>
            <a:r>
              <a:rPr lang="zh-TW" alt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altLang="zh-TW" dirty="0" smtClean="0"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Business </a:t>
            </a: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registration fee </a:t>
            </a:r>
            <a:r>
              <a:rPr lang="zh-TW" altLang="en-US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Tax-loaded </a:t>
            </a: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fee)</a:t>
            </a:r>
          </a:p>
          <a:p>
            <a:pPr>
              <a:spcBef>
                <a:spcPts val="1200"/>
              </a:spcBef>
              <a:spcAft>
                <a:spcPts val="600"/>
              </a:spcAft>
            </a:pPr>
            <a:r>
              <a:rPr lang="en-US" altLang="zh-TW" dirty="0" smtClean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Hotel </a:t>
            </a:r>
            <a:r>
              <a:rPr lang="en-US" altLang="zh-TW" dirty="0"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accommodation tax (Suspended since 1 Jul 2008</a:t>
            </a:r>
            <a:r>
              <a:rPr lang="zh-TW" altLang="en-US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endParaRPr lang="zh-HK" altLang="en-US" dirty="0"/>
          </a:p>
        </p:txBody>
      </p:sp>
      <p:sp>
        <p:nvSpPr>
          <p:cNvPr id="6" name="Rectangle 10"/>
          <p:cNvSpPr>
            <a:spLocks noChangeArrowheads="1"/>
          </p:cNvSpPr>
          <p:nvPr/>
        </p:nvSpPr>
        <p:spPr bwMode="auto">
          <a:xfrm>
            <a:off x="4403812" y="1990906"/>
            <a:ext cx="3384376" cy="513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0488" tIns="44450" rIns="90488" bIns="44450">
            <a:spAutoFit/>
          </a:bodyPr>
          <a:lstStyle>
            <a:lvl1pPr defTabSz="762000" eaLnBrk="0" hangingPunct="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kumimoji="1" sz="3200">
                <a:solidFill>
                  <a:schemeClr val="tx1"/>
                </a:solidFill>
                <a:latin typeface="Tahoma" panose="020B0604030504040204" pitchFamily="34" charset="0"/>
                <a:ea typeface="PMingLiU" panose="02020500000000000000" pitchFamily="18" charset="-120"/>
              </a:defRPr>
            </a:lvl1pPr>
            <a:lvl2pPr marL="742950" indent="-285750" defTabSz="762000" eaLnBrk="0" hangingPunct="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kumimoji="1" sz="2800">
                <a:solidFill>
                  <a:schemeClr val="tx1"/>
                </a:solidFill>
                <a:latin typeface="Tahoma" panose="020B0604030504040204" pitchFamily="34" charset="0"/>
                <a:ea typeface="PMingLiU" panose="02020500000000000000" pitchFamily="18" charset="-120"/>
              </a:defRPr>
            </a:lvl2pPr>
            <a:lvl3pPr marL="1143000" indent="-228600" defTabSz="762000" eaLnBrk="0" hangingPunct="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kumimoji="1" sz="2400">
                <a:solidFill>
                  <a:schemeClr val="tx1"/>
                </a:solidFill>
                <a:latin typeface="Tahoma" panose="020B0604030504040204" pitchFamily="34" charset="0"/>
                <a:ea typeface="PMingLiU" panose="02020500000000000000" pitchFamily="18" charset="-120"/>
              </a:defRPr>
            </a:lvl3pPr>
            <a:lvl4pPr marL="1600200" indent="-228600" defTabSz="762000" eaLnBrk="0" hangingPunct="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PMingLiU" panose="02020500000000000000" pitchFamily="18" charset="-120"/>
              </a:defRPr>
            </a:lvl4pPr>
            <a:lvl5pPr marL="2057400" indent="-228600" defTabSz="762000" eaLnBrk="0" hangingPunct="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PMingLiU" panose="02020500000000000000" pitchFamily="18" charset="-120"/>
              </a:defRPr>
            </a:lvl5pPr>
            <a:lvl6pPr marL="2514600" indent="-228600" defTabSz="7620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PMingLiU" panose="02020500000000000000" pitchFamily="18" charset="-120"/>
              </a:defRPr>
            </a:lvl6pPr>
            <a:lvl7pPr marL="2971800" indent="-228600" defTabSz="7620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PMingLiU" panose="02020500000000000000" pitchFamily="18" charset="-120"/>
              </a:defRPr>
            </a:lvl7pPr>
            <a:lvl8pPr marL="3429000" indent="-228600" defTabSz="7620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PMingLiU" panose="02020500000000000000" pitchFamily="18" charset="-120"/>
              </a:defRPr>
            </a:lvl8pPr>
            <a:lvl9pPr marL="3886200" indent="-228600" defTabSz="7620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PMingLiU" panose="02020500000000000000" pitchFamily="18" charset="-120"/>
              </a:defRPr>
            </a:lvl9pPr>
          </a:lstStyle>
          <a:p>
            <a:pPr eaLnBrk="1" fontAlgn="base" hangingPunct="1">
              <a:lnSpc>
                <a:spcPct val="6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None/>
            </a:pPr>
            <a:r>
              <a:rPr lang="en-US" altLang="zh-TW" sz="16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Inland Revenue Ordinance </a:t>
            </a:r>
          </a:p>
          <a:p>
            <a:pPr eaLnBrk="1" fontAlgn="base" hangingPunct="1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None/>
            </a:pPr>
            <a:r>
              <a:rPr lang="zh-TW" altLang="en-US" sz="16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altLang="zh-TW" sz="1600" dirty="0">
                <a:solidFill>
                  <a:srgbClr val="000000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Direct Tax</a:t>
            </a:r>
            <a:r>
              <a:rPr lang="zh-TW" altLang="en-US" sz="16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7" name="右大括弧 6"/>
          <p:cNvSpPr/>
          <p:nvPr/>
        </p:nvSpPr>
        <p:spPr>
          <a:xfrm>
            <a:off x="4038600" y="1676400"/>
            <a:ext cx="292224" cy="1143000"/>
          </a:xfrm>
          <a:prstGeom prst="rightBrac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kumimoji="1" lang="zh-HK" altLang="en-US" sz="2400">
              <a:solidFill>
                <a:srgbClr val="FF0000"/>
              </a:solidFill>
              <a:latin typeface="Calibri" panose="020F0502020204030204"/>
              <a:ea typeface="PMingLiU" panose="02020500000000000000" pitchFamily="18" charset="-120"/>
            </a:endParaRPr>
          </a:p>
        </p:txBody>
      </p:sp>
      <p:sp>
        <p:nvSpPr>
          <p:cNvPr id="8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solidFill>
                  <a:srgbClr val="000000"/>
                </a:solidFill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8</a:t>
            </a:fld>
            <a:endParaRPr lang="zh-HK" altLang="en-US" sz="1600" dirty="0">
              <a:solidFill>
                <a:srgbClr val="000000"/>
              </a:solidFill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  <p:sp>
        <p:nvSpPr>
          <p:cNvPr id="5" name="文字方塊 4"/>
          <p:cNvSpPr txBox="1"/>
          <p:nvPr/>
        </p:nvSpPr>
        <p:spPr>
          <a:xfrm>
            <a:off x="2062155" y="2967328"/>
            <a:ext cx="8305800" cy="2030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HK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Part 2</a:t>
            </a:r>
          </a:p>
          <a:p>
            <a:pPr algn="ctr"/>
            <a:endParaRPr lang="en-US" altLang="zh-HK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altLang="zh-HK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Tax Administration System</a:t>
            </a:r>
            <a:endParaRPr lang="zh-HK" altLang="en-US" sz="4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投影片編號版面配置區 4"/>
          <p:cNvSpPr txBox="1"/>
          <p:nvPr/>
        </p:nvSpPr>
        <p:spPr>
          <a:xfrm>
            <a:off x="9056192" y="6356352"/>
            <a:ext cx="2831008" cy="365125"/>
          </a:xfrm>
          <a:prstGeom prst="rect">
            <a:avLst/>
          </a:prstGeom>
        </p:spPr>
        <p:txBody>
          <a:bodyPr/>
          <a:lstStyle>
            <a:defPPr>
              <a:defRPr lang="zh-HK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D0070697-4496-4660-BC3A-3CC0C136DA4D}" type="slidenum">
              <a:rPr lang="zh-HK" altLang="en-US" sz="1600" smtClean="0">
                <a:latin typeface="Verdana" panose="020B0604030504040204" pitchFamily="34" charset="0"/>
                <a:cs typeface="Times New Roman" panose="02020603050405020304" pitchFamily="18" charset="0"/>
              </a:rPr>
              <a:pPr algn="r">
                <a:defRPr/>
              </a:pPr>
              <a:t>9</a:t>
            </a:fld>
            <a:endParaRPr lang="zh-HK" altLang="en-US" sz="1600" dirty="0">
              <a:latin typeface="Verdana" panose="020B060403050404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佈景主題">
  <a:themeElements>
    <a:clrScheme name="自訂 3">
      <a:dk1>
        <a:srgbClr val="FF0000"/>
      </a:dk1>
      <a:lt1>
        <a:sysClr val="window" lastClr="FFFFFF"/>
      </a:lt1>
      <a:dk2>
        <a:srgbClr val="0070C0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2009</Words>
  <Application>Microsoft Office PowerPoint</Application>
  <PresentationFormat>自定义</PresentationFormat>
  <Paragraphs>408</Paragraphs>
  <Slides>31</Slides>
  <Notes>8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31</vt:i4>
      </vt:variant>
    </vt:vector>
  </HeadingPairs>
  <TitlesOfParts>
    <vt:vector size="33" baseType="lpstr">
      <vt:lpstr>Office Theme</vt:lpstr>
      <vt:lpstr>Office 佈景主題</vt:lpstr>
      <vt:lpstr>幻灯片 1</vt:lpstr>
      <vt:lpstr>幻灯片 2</vt:lpstr>
      <vt:lpstr>幻灯片 3</vt:lpstr>
      <vt:lpstr>幻灯片 4</vt:lpstr>
      <vt:lpstr>幻灯片 5</vt:lpstr>
      <vt:lpstr>Hong Kong Basic Law Provisions</vt:lpstr>
      <vt:lpstr>Features of Hong Kong Tax System</vt:lpstr>
      <vt:lpstr>Types of Taxes Collected by IRD</vt:lpstr>
      <vt:lpstr>幻灯片 9</vt:lpstr>
      <vt:lpstr>Tax Compliance Process </vt:lpstr>
      <vt:lpstr>Tools Available to Taxpayers</vt:lpstr>
      <vt:lpstr>幻灯片 12</vt:lpstr>
      <vt:lpstr>Tax by the Law, Service from the Heart</vt:lpstr>
      <vt:lpstr>Transparency and Certainty</vt:lpstr>
      <vt:lpstr>Performance Pledge</vt:lpstr>
      <vt:lpstr>IRD Website (www.ird.gov.hk)</vt:lpstr>
      <vt:lpstr>IRD Website (www.ird.gov.hk)</vt:lpstr>
      <vt:lpstr>Enquiry Services</vt:lpstr>
      <vt:lpstr>Co-operation with Tax Service Providers</vt:lpstr>
      <vt:lpstr>幻灯片 20</vt:lpstr>
      <vt:lpstr>Tax Incentives for Investment</vt:lpstr>
      <vt:lpstr>Tax incentives for investment</vt:lpstr>
      <vt:lpstr>Tax Incentives for Investment</vt:lpstr>
      <vt:lpstr>Tax Incentives for Investment</vt:lpstr>
      <vt:lpstr>幻灯片 25</vt:lpstr>
      <vt:lpstr>Bilateral Tax Arrangements of Hong Kong, China</vt:lpstr>
      <vt:lpstr>Hong Kong China’s CDTA Network</vt:lpstr>
      <vt:lpstr>Hong Kong China’s CDTA Network</vt:lpstr>
      <vt:lpstr>International Tax Administrative Co-operation</vt:lpstr>
      <vt:lpstr>Way Forward</vt:lpstr>
      <vt:lpstr>幻灯片 31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IRD</dc:creator>
  <cp:lastModifiedBy>hsz</cp:lastModifiedBy>
  <cp:revision>1276</cp:revision>
  <cp:lastPrinted>2022-06-13T07:07:00Z</cp:lastPrinted>
  <dcterms:created xsi:type="dcterms:W3CDTF">2019-10-14T17:32:00Z</dcterms:created>
  <dcterms:modified xsi:type="dcterms:W3CDTF">2022-06-21T03:33:30Z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2019-09-25T00:00:00Z</vt:filetime>
  </property>
  <property fmtid="{D5CDD505-2E9C-101B-9397-08002B2CF9AE}" pid="3" name="LastSaved">
    <vt:filetime>2019-10-14T00:00:00Z</vt:filetime>
  </property>
  <property fmtid="{D5CDD505-2E9C-101B-9397-08002B2CF9AE}" pid="4" name="KSOProductBuildVer">
    <vt:lpwstr>2052-11.1.0.9339</vt:lpwstr>
  </property>
</Properties>
</file>